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431" r:id="rId1"/>
    <p:sldMasterId id="2147483650" r:id="rId2"/>
    <p:sldMasterId id="2147483651" r:id="rId3"/>
    <p:sldMasterId id="2147483652" r:id="rId4"/>
    <p:sldMasterId id="2147483653" r:id="rId5"/>
    <p:sldMasterId id="2147483654" r:id="rId6"/>
    <p:sldMasterId id="2147483655" r:id="rId7"/>
    <p:sldMasterId id="2147483888" r:id="rId8"/>
    <p:sldMasterId id="2147483900" r:id="rId9"/>
    <p:sldMasterId id="2147483912" r:id="rId10"/>
    <p:sldMasterId id="2147483926" r:id="rId11"/>
  </p:sldMasterIdLst>
  <p:notesMasterIdLst>
    <p:notesMasterId r:id="rId20"/>
  </p:notesMasterIdLst>
  <p:handoutMasterIdLst>
    <p:handoutMasterId r:id="rId21"/>
  </p:handoutMasterIdLst>
  <p:sldIdLst>
    <p:sldId id="1434" r:id="rId12"/>
    <p:sldId id="1668" r:id="rId13"/>
    <p:sldId id="1631" r:id="rId14"/>
    <p:sldId id="1635" r:id="rId15"/>
    <p:sldId id="1670" r:id="rId16"/>
    <p:sldId id="1640" r:id="rId17"/>
    <p:sldId id="1632" r:id="rId18"/>
    <p:sldId id="1547" r:id="rId19"/>
  </p:sldIdLst>
  <p:sldSz cx="9144000" cy="6858000" type="screen4x3"/>
  <p:notesSz cx="6864350" cy="9996488"/>
  <p:custDataLst>
    <p:tags r:id="rId22"/>
  </p:custData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00"/>
    <a:srgbClr val="000000"/>
    <a:srgbClr val="663300"/>
    <a:srgbClr val="CCFF66"/>
    <a:srgbClr val="009999"/>
    <a:srgbClr val="000099"/>
    <a:srgbClr val="000066"/>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994" autoAdjust="0"/>
  </p:normalViewPr>
  <p:slideViewPr>
    <p:cSldViewPr snapToGrid="0">
      <p:cViewPr>
        <p:scale>
          <a:sx n="120" d="100"/>
          <a:sy n="120" d="100"/>
        </p:scale>
        <p:origin x="-240" y="216"/>
      </p:cViewPr>
      <p:guideLst>
        <p:guide orient="horz" pos="4297"/>
        <p:guide orient="horz" pos="1448"/>
        <p:guide orient="horz" pos="1501"/>
        <p:guide orient="horz" pos="2832"/>
        <p:guide pos="2880"/>
        <p:guide pos="273"/>
        <p:guide pos="5441"/>
      </p:guideLst>
    </p:cSldViewPr>
  </p:slideViewPr>
  <p:outlineViewPr>
    <p:cViewPr>
      <p:scale>
        <a:sx n="33" d="100"/>
        <a:sy n="33" d="100"/>
      </p:scale>
      <p:origin x="0" y="7314"/>
    </p:cViewPr>
  </p:outlineViewPr>
  <p:notesTextViewPr>
    <p:cViewPr>
      <p:scale>
        <a:sx n="100" d="100"/>
        <a:sy n="100" d="100"/>
      </p:scale>
      <p:origin x="0" y="0"/>
    </p:cViewPr>
  </p:notesTextViewPr>
  <p:sorterViewPr>
    <p:cViewPr>
      <p:scale>
        <a:sx n="170" d="100"/>
        <a:sy n="170" d="100"/>
      </p:scale>
      <p:origin x="0" y="0"/>
    </p:cViewPr>
  </p:sorterViewPr>
  <p:notesViewPr>
    <p:cSldViewPr snapToGrid="0" showGuides="1">
      <p:cViewPr varScale="1">
        <p:scale>
          <a:sx n="80" d="100"/>
          <a:sy n="80" d="100"/>
        </p:scale>
        <p:origin x="-3900" y="-78"/>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ags" Target="tags/tag1.xml"/></Relationships>
</file>

<file path=ppt/diagrams/_rels/data2.xml.rels><?xml version="1.0" encoding="UTF-8" standalone="yes"?>
<Relationships xmlns="http://schemas.openxmlformats.org/package/2006/relationships"><Relationship Id="rId1" Type="http://schemas.openxmlformats.org/officeDocument/2006/relationships/hyperlink" Target="http://www.sfee.gr/"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sfee.gr/"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228D-F756-4EFD-AF8F-E9FF69719757}"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l-GR"/>
        </a:p>
      </dgm:t>
    </dgm:pt>
    <dgm:pt modelId="{DAA4A292-D367-4B56-8F7B-03B4ECB902AA}">
      <dgm:prSet phldrT="[Text]" custT="1"/>
      <dgm:spPr/>
      <dgm:t>
        <a:bodyPr/>
        <a:lstStyle/>
        <a:p>
          <a:r>
            <a:rPr lang="el-GR" sz="2000" b="1" dirty="0" smtClean="0"/>
            <a:t>Στόχοι</a:t>
          </a:r>
          <a:endParaRPr lang="el-GR" sz="2000" b="1" dirty="0"/>
        </a:p>
      </dgm:t>
    </dgm:pt>
    <dgm:pt modelId="{5A5CD77C-EA6B-4373-8B45-29B028A29508}" type="parTrans" cxnId="{49C57CE4-A818-465D-9896-A6299817BEF7}">
      <dgm:prSet/>
      <dgm:spPr/>
      <dgm:t>
        <a:bodyPr/>
        <a:lstStyle/>
        <a:p>
          <a:endParaRPr lang="el-GR" sz="1400"/>
        </a:p>
      </dgm:t>
    </dgm:pt>
    <dgm:pt modelId="{DA8382D0-E1EA-4B4A-8218-E9D74D536DFE}" type="sibTrans" cxnId="{49C57CE4-A818-465D-9896-A6299817BEF7}">
      <dgm:prSet/>
      <dgm:spPr/>
      <dgm:t>
        <a:bodyPr/>
        <a:lstStyle/>
        <a:p>
          <a:endParaRPr lang="el-GR" sz="1400"/>
        </a:p>
      </dgm:t>
    </dgm:pt>
    <dgm:pt modelId="{2EE0F789-EAB0-44C8-9706-BCE07456F5EB}">
      <dgm:prSet phldrT="[Text]" custT="1"/>
      <dgm:spPr/>
      <dgm:t>
        <a:bodyPr/>
        <a:lstStyle/>
        <a:p>
          <a:r>
            <a:rPr lang="el-GR" sz="1400" dirty="0" smtClean="0"/>
            <a:t>Περαιτέρω Ενίσχυση της Διαφάνειας και της Επαγγελματικής Ηθικής και Ευθύνης</a:t>
          </a:r>
          <a:endParaRPr lang="el-GR" sz="1400" dirty="0"/>
        </a:p>
      </dgm:t>
    </dgm:pt>
    <dgm:pt modelId="{6BA3318B-A7E4-4301-95B1-4CDED7204B2D}" type="parTrans" cxnId="{A347193B-1D5D-4063-BBD9-58FE0EC3B95A}">
      <dgm:prSet/>
      <dgm:spPr/>
      <dgm:t>
        <a:bodyPr/>
        <a:lstStyle/>
        <a:p>
          <a:endParaRPr lang="el-GR" sz="1400"/>
        </a:p>
      </dgm:t>
    </dgm:pt>
    <dgm:pt modelId="{CED59362-A655-4E75-A489-4021E9528687}" type="sibTrans" cxnId="{A347193B-1D5D-4063-BBD9-58FE0EC3B95A}">
      <dgm:prSet/>
      <dgm:spPr/>
      <dgm:t>
        <a:bodyPr/>
        <a:lstStyle/>
        <a:p>
          <a:endParaRPr lang="el-GR" sz="1400"/>
        </a:p>
      </dgm:t>
    </dgm:pt>
    <dgm:pt modelId="{D2DE055E-9565-4030-8F71-C612C1F57C46}">
      <dgm:prSet custT="1"/>
      <dgm:spPr/>
      <dgm:t>
        <a:bodyPr/>
        <a:lstStyle/>
        <a:p>
          <a:r>
            <a:rPr lang="el-GR" sz="1400" dirty="0" smtClean="0"/>
            <a:t>Διαύγεια στη συνεργασία </a:t>
          </a:r>
          <a:r>
            <a:rPr lang="el-GR" sz="1400" dirty="0" smtClean="0"/>
            <a:t>μεταξύ ΕΥ/ΕΥΦ &amp; φαρμακευτικών εταιρειών </a:t>
          </a:r>
        </a:p>
      </dgm:t>
    </dgm:pt>
    <dgm:pt modelId="{07F02C46-988B-4048-A3DC-95B295C5C69E}" type="parTrans" cxnId="{3147C30D-1BF0-4978-A14E-246FBA456F60}">
      <dgm:prSet/>
      <dgm:spPr/>
      <dgm:t>
        <a:bodyPr/>
        <a:lstStyle/>
        <a:p>
          <a:endParaRPr lang="el-GR" sz="1400"/>
        </a:p>
      </dgm:t>
    </dgm:pt>
    <dgm:pt modelId="{CCAB4EEF-0A40-4A44-A456-20497BA80AFD}" type="sibTrans" cxnId="{3147C30D-1BF0-4978-A14E-246FBA456F60}">
      <dgm:prSet/>
      <dgm:spPr/>
      <dgm:t>
        <a:bodyPr/>
        <a:lstStyle/>
        <a:p>
          <a:endParaRPr lang="el-GR" sz="1400"/>
        </a:p>
      </dgm:t>
    </dgm:pt>
    <dgm:pt modelId="{F1DC5FA4-DB55-40BE-8BE6-D4B1B9461266}">
      <dgm:prSet custT="1"/>
      <dgm:spPr/>
      <dgm:t>
        <a:bodyPr/>
        <a:lstStyle/>
        <a:p>
          <a:r>
            <a:rPr lang="el-GR" sz="1400" dirty="0" smtClean="0"/>
            <a:t>Ανταπόκριση στην αυξανόμενη απαίτηση της κοινωνίας για περισσότερη διαφάνεια και ακεραιότητα</a:t>
          </a:r>
          <a:endParaRPr lang="el-GR" sz="1400" dirty="0"/>
        </a:p>
      </dgm:t>
    </dgm:pt>
    <dgm:pt modelId="{FCBA7B3D-89C3-4A72-BE70-25E55ED6B62B}" type="parTrans" cxnId="{FC406B90-4852-490D-9173-8C45EF20DCC0}">
      <dgm:prSet/>
      <dgm:spPr/>
      <dgm:t>
        <a:bodyPr/>
        <a:lstStyle/>
        <a:p>
          <a:endParaRPr lang="el-GR" sz="1400"/>
        </a:p>
      </dgm:t>
    </dgm:pt>
    <dgm:pt modelId="{67B799F1-9D64-4C65-97F8-F0802CFC1B28}" type="sibTrans" cxnId="{FC406B90-4852-490D-9173-8C45EF20DCC0}">
      <dgm:prSet/>
      <dgm:spPr/>
      <dgm:t>
        <a:bodyPr/>
        <a:lstStyle/>
        <a:p>
          <a:endParaRPr lang="el-GR" sz="1400"/>
        </a:p>
      </dgm:t>
    </dgm:pt>
    <dgm:pt modelId="{C7D46377-3EC8-430A-AD56-F00A788C8718}">
      <dgm:prSet phldrT="[Text]" custT="1"/>
      <dgm:spPr/>
      <dgm:t>
        <a:bodyPr/>
        <a:lstStyle/>
        <a:p>
          <a:pPr>
            <a:spcBef>
              <a:spcPts val="600"/>
            </a:spcBef>
          </a:pPr>
          <a:r>
            <a:rPr lang="el-GR" sz="1400" b="1" u="sng" dirty="0" smtClean="0"/>
            <a:t>Μέρος μιας Σειράς Παγκόσμιων Δράσεων υπέρ της  Αυτορρύθμισης </a:t>
          </a:r>
          <a:r>
            <a:rPr lang="el-GR" sz="1400" b="1" u="sng" dirty="0" smtClean="0"/>
            <a:t>:</a:t>
          </a:r>
          <a:r>
            <a:rPr lang="el-GR" sz="1400" dirty="0" smtClean="0"/>
            <a:t/>
          </a:r>
          <a:br>
            <a:rPr lang="el-GR" sz="1400" dirty="0" smtClean="0"/>
          </a:br>
          <a:r>
            <a:rPr lang="el-GR" sz="1400" dirty="0" smtClean="0"/>
            <a:t>α) θέσπιση του </a:t>
          </a:r>
          <a:r>
            <a:rPr lang="el-GR" sz="1400" b="1" dirty="0" err="1" smtClean="0"/>
            <a:t>Disclosure</a:t>
          </a:r>
          <a:r>
            <a:rPr lang="el-GR" sz="1400" b="1" dirty="0" smtClean="0"/>
            <a:t> </a:t>
          </a:r>
          <a:r>
            <a:rPr lang="el-GR" sz="1400" b="1" dirty="0" err="1" smtClean="0"/>
            <a:t>Code</a:t>
          </a:r>
          <a:r>
            <a:rPr lang="el-GR" sz="1400" b="1" dirty="0" smtClean="0"/>
            <a:t> της EFPIA</a:t>
          </a:r>
          <a:r>
            <a:rPr lang="en-US" sz="1400" b="1" dirty="0" smtClean="0"/>
            <a:t> </a:t>
          </a:r>
          <a:r>
            <a:rPr lang="en-US" sz="1400" dirty="0" smtClean="0"/>
            <a:t>-</a:t>
          </a:r>
          <a:r>
            <a:rPr lang="el-GR" sz="1400" dirty="0" smtClean="0"/>
            <a:t>Ευρωπαϊκής Ομοσπονδίας Φαρμακευτικών Επιχειρήσεων &amp; Συνδέσμων</a:t>
          </a:r>
          <a:br>
            <a:rPr lang="el-GR" sz="1400" dirty="0" smtClean="0"/>
          </a:br>
          <a:r>
            <a:rPr lang="el-GR" sz="1400" dirty="0" smtClean="0"/>
            <a:t>β) </a:t>
          </a:r>
          <a:r>
            <a:rPr lang="el-GR" sz="1400" b="1" dirty="0" err="1" smtClean="0"/>
            <a:t>Tajani</a:t>
          </a:r>
          <a:r>
            <a:rPr lang="el-GR" sz="1400" b="1" dirty="0" smtClean="0"/>
            <a:t> </a:t>
          </a:r>
          <a:r>
            <a:rPr lang="el-GR" sz="1400" b="1" dirty="0" err="1" smtClean="0"/>
            <a:t>Initiative</a:t>
          </a:r>
          <a:r>
            <a:rPr lang="el-GR" sz="1400" b="1" dirty="0" smtClean="0"/>
            <a:t> </a:t>
          </a:r>
          <a:r>
            <a:rPr lang="el-GR" sz="1400" dirty="0" smtClean="0"/>
            <a:t>για τη Διαφάνεια και την Εταιρική Υπευθυνότητα στον κλάδο της Φαρμακοβιομηχανίας</a:t>
          </a:r>
          <a:br>
            <a:rPr lang="el-GR" sz="1400" dirty="0" smtClean="0"/>
          </a:br>
          <a:r>
            <a:rPr lang="el-GR" sz="1400" dirty="0" smtClean="0"/>
            <a:t>γ</a:t>
          </a:r>
          <a:r>
            <a:rPr lang="el-GR" sz="1400" b="1" dirty="0" smtClean="0"/>
            <a:t>) </a:t>
          </a:r>
          <a:r>
            <a:rPr lang="el-GR" sz="1400" b="1" dirty="0" err="1" smtClean="0"/>
            <a:t>Sunshine</a:t>
          </a:r>
          <a:r>
            <a:rPr lang="el-GR" sz="1400" b="1" dirty="0" smtClean="0"/>
            <a:t> </a:t>
          </a:r>
          <a:r>
            <a:rPr lang="el-GR" sz="1400" b="1" dirty="0" err="1" smtClean="0"/>
            <a:t>Act</a:t>
          </a:r>
          <a:r>
            <a:rPr lang="el-GR" sz="1400" b="1" dirty="0" smtClean="0"/>
            <a:t> </a:t>
          </a:r>
          <a:r>
            <a:rPr lang="el-GR" sz="1400" dirty="0" smtClean="0"/>
            <a:t>που ήδη εφαρμόζεται στις Ηνωμένες Πολιτείες</a:t>
          </a:r>
          <a:endParaRPr lang="el-GR" sz="1400" dirty="0"/>
        </a:p>
      </dgm:t>
    </dgm:pt>
    <dgm:pt modelId="{C141A9EC-CEF5-4F92-95D4-E1A6748E2409}">
      <dgm:prSet phldrT="[Text]" custT="1"/>
      <dgm:spPr/>
      <dgm:t>
        <a:bodyPr/>
        <a:lstStyle/>
        <a:p>
          <a:r>
            <a:rPr lang="el-GR" sz="2000" b="1" dirty="0" smtClean="0"/>
            <a:t>Λόγοι υιοθέτησης</a:t>
          </a:r>
          <a:endParaRPr lang="el-GR" sz="2000" b="1" dirty="0"/>
        </a:p>
      </dgm:t>
    </dgm:pt>
    <dgm:pt modelId="{45E4C134-E616-4A5A-9903-C07118A092F6}" type="sibTrans" cxnId="{5E339A74-363C-410C-B6FE-3FE06F7FD497}">
      <dgm:prSet/>
      <dgm:spPr/>
      <dgm:t>
        <a:bodyPr/>
        <a:lstStyle/>
        <a:p>
          <a:endParaRPr lang="el-GR" sz="1400"/>
        </a:p>
      </dgm:t>
    </dgm:pt>
    <dgm:pt modelId="{BC5194BC-AF91-46D1-8651-94D32C8998B3}" type="parTrans" cxnId="{5E339A74-363C-410C-B6FE-3FE06F7FD497}">
      <dgm:prSet/>
      <dgm:spPr/>
      <dgm:t>
        <a:bodyPr/>
        <a:lstStyle/>
        <a:p>
          <a:endParaRPr lang="el-GR" sz="1400"/>
        </a:p>
      </dgm:t>
    </dgm:pt>
    <dgm:pt modelId="{B4F7C167-5ACD-42C8-93C2-F6B392185164}" type="sibTrans" cxnId="{616D1A94-2D7B-4B8E-AF93-4C0D04B2D6EC}">
      <dgm:prSet/>
      <dgm:spPr/>
      <dgm:t>
        <a:bodyPr/>
        <a:lstStyle/>
        <a:p>
          <a:endParaRPr lang="el-GR" sz="1400"/>
        </a:p>
      </dgm:t>
    </dgm:pt>
    <dgm:pt modelId="{AFA2F366-33CA-4EE3-9B53-C6F70003062D}" type="parTrans" cxnId="{616D1A94-2D7B-4B8E-AF93-4C0D04B2D6EC}">
      <dgm:prSet/>
      <dgm:spPr/>
      <dgm:t>
        <a:bodyPr/>
        <a:lstStyle/>
        <a:p>
          <a:endParaRPr lang="el-GR" sz="1400"/>
        </a:p>
      </dgm:t>
    </dgm:pt>
    <dgm:pt modelId="{C341DA14-042B-4F66-AAC6-8587201A91C1}">
      <dgm:prSet phldrT="[Text]" custT="1"/>
      <dgm:spPr/>
      <dgm:t>
        <a:bodyPr/>
        <a:lstStyle/>
        <a:p>
          <a:pPr>
            <a:spcBef>
              <a:spcPct val="0"/>
            </a:spcBef>
          </a:pPr>
          <a:r>
            <a:rPr lang="el-GR" sz="1400" dirty="0" smtClean="0"/>
            <a:t>Βάση των παραπάνω οι λεπτομέρειες συνεργασίας ανάμεσα σε Επαγγελματίες Υγείας &amp; Επιστημονικούς Υγειονομικούς Φορείς (ΕΥ/ΕΥΦ) &amp; φαρμακευτικών εταιρειών </a:t>
          </a:r>
          <a:r>
            <a:rPr lang="en-US" sz="1400" dirty="0" smtClean="0"/>
            <a:t>               </a:t>
          </a:r>
          <a:r>
            <a:rPr lang="el-GR" sz="1400" dirty="0" smtClean="0"/>
            <a:t>πρέπει να είναι απολύτως διαφανείς</a:t>
          </a:r>
          <a:endParaRPr lang="el-GR" sz="1400" dirty="0"/>
        </a:p>
      </dgm:t>
    </dgm:pt>
    <dgm:pt modelId="{B4851C04-9AF3-4DD1-AB95-3A2292D26144}" type="parTrans" cxnId="{872393B2-FEE5-4188-B1EE-95FA6523883B}">
      <dgm:prSet/>
      <dgm:spPr/>
      <dgm:t>
        <a:bodyPr/>
        <a:lstStyle/>
        <a:p>
          <a:endParaRPr lang="el-GR"/>
        </a:p>
      </dgm:t>
    </dgm:pt>
    <dgm:pt modelId="{EB033CEF-B9AB-4727-BB99-F7061EB74EAD}" type="sibTrans" cxnId="{872393B2-FEE5-4188-B1EE-95FA6523883B}">
      <dgm:prSet/>
      <dgm:spPr/>
      <dgm:t>
        <a:bodyPr/>
        <a:lstStyle/>
        <a:p>
          <a:endParaRPr lang="el-GR"/>
        </a:p>
      </dgm:t>
    </dgm:pt>
    <dgm:pt modelId="{D6EAA0D3-9B2F-4ACD-A2D1-23251108569E}">
      <dgm:prSet phldrT="[Text]" custT="1"/>
      <dgm:spPr/>
      <dgm:t>
        <a:bodyPr/>
        <a:lstStyle/>
        <a:p>
          <a:pPr>
            <a:spcBef>
              <a:spcPct val="0"/>
            </a:spcBef>
          </a:pPr>
          <a:endParaRPr lang="el-GR" sz="1400" dirty="0"/>
        </a:p>
      </dgm:t>
    </dgm:pt>
    <dgm:pt modelId="{067D8931-678A-42CD-AAF0-8E281563E8DD}" type="parTrans" cxnId="{9BCF578D-B0E0-467F-AE6E-EC7727666634}">
      <dgm:prSet/>
      <dgm:spPr/>
      <dgm:t>
        <a:bodyPr/>
        <a:lstStyle/>
        <a:p>
          <a:endParaRPr lang="el-GR"/>
        </a:p>
      </dgm:t>
    </dgm:pt>
    <dgm:pt modelId="{177CFCFD-46C6-40FE-B048-A60EB1E017E6}" type="sibTrans" cxnId="{9BCF578D-B0E0-467F-AE6E-EC7727666634}">
      <dgm:prSet/>
      <dgm:spPr/>
      <dgm:t>
        <a:bodyPr/>
        <a:lstStyle/>
        <a:p>
          <a:endParaRPr lang="el-GR"/>
        </a:p>
      </dgm:t>
    </dgm:pt>
    <dgm:pt modelId="{C8837BC2-AF22-4928-91C3-92926CC714EA}" type="pres">
      <dgm:prSet presAssocID="{5D1A228D-F756-4EFD-AF8F-E9FF69719757}" presName="linear" presStyleCnt="0">
        <dgm:presLayoutVars>
          <dgm:dir/>
          <dgm:animLvl val="lvl"/>
          <dgm:resizeHandles val="exact"/>
        </dgm:presLayoutVars>
      </dgm:prSet>
      <dgm:spPr/>
      <dgm:t>
        <a:bodyPr/>
        <a:lstStyle/>
        <a:p>
          <a:endParaRPr lang="el-GR"/>
        </a:p>
      </dgm:t>
    </dgm:pt>
    <dgm:pt modelId="{CB1BE8F4-3AC2-400D-9C72-F22A2B9B574B}" type="pres">
      <dgm:prSet presAssocID="{C141A9EC-CEF5-4F92-95D4-E1A6748E2409}" presName="parentLin" presStyleCnt="0"/>
      <dgm:spPr/>
    </dgm:pt>
    <dgm:pt modelId="{4699ED3B-1818-480E-9C3B-908DFC0FEA25}" type="pres">
      <dgm:prSet presAssocID="{C141A9EC-CEF5-4F92-95D4-E1A6748E2409}" presName="parentLeftMargin" presStyleLbl="node1" presStyleIdx="0" presStyleCnt="2"/>
      <dgm:spPr/>
      <dgm:t>
        <a:bodyPr/>
        <a:lstStyle/>
        <a:p>
          <a:endParaRPr lang="el-GR"/>
        </a:p>
      </dgm:t>
    </dgm:pt>
    <dgm:pt modelId="{214EADF0-D131-491E-85F4-B1F5AAEC8EE1}" type="pres">
      <dgm:prSet presAssocID="{C141A9EC-CEF5-4F92-95D4-E1A6748E2409}" presName="parentText" presStyleLbl="node1" presStyleIdx="0" presStyleCnt="2">
        <dgm:presLayoutVars>
          <dgm:chMax val="0"/>
          <dgm:bulletEnabled val="1"/>
        </dgm:presLayoutVars>
      </dgm:prSet>
      <dgm:spPr/>
      <dgm:t>
        <a:bodyPr/>
        <a:lstStyle/>
        <a:p>
          <a:endParaRPr lang="el-GR"/>
        </a:p>
      </dgm:t>
    </dgm:pt>
    <dgm:pt modelId="{194437EE-4159-4E8F-BA09-AF866626E0F7}" type="pres">
      <dgm:prSet presAssocID="{C141A9EC-CEF5-4F92-95D4-E1A6748E2409}" presName="negativeSpace" presStyleCnt="0"/>
      <dgm:spPr/>
    </dgm:pt>
    <dgm:pt modelId="{213E7F81-6DA5-45C4-A511-AB63A92C0A4E}" type="pres">
      <dgm:prSet presAssocID="{C141A9EC-CEF5-4F92-95D4-E1A6748E2409}" presName="childText" presStyleLbl="conFgAcc1" presStyleIdx="0" presStyleCnt="2">
        <dgm:presLayoutVars>
          <dgm:bulletEnabled val="1"/>
        </dgm:presLayoutVars>
      </dgm:prSet>
      <dgm:spPr/>
      <dgm:t>
        <a:bodyPr/>
        <a:lstStyle/>
        <a:p>
          <a:endParaRPr lang="el-GR"/>
        </a:p>
      </dgm:t>
    </dgm:pt>
    <dgm:pt modelId="{C9657AC8-60BD-43BD-8452-3E64556D405D}" type="pres">
      <dgm:prSet presAssocID="{45E4C134-E616-4A5A-9903-C07118A092F6}" presName="spaceBetweenRectangles" presStyleCnt="0"/>
      <dgm:spPr/>
    </dgm:pt>
    <dgm:pt modelId="{4A0745AB-A9C5-4963-A319-C59039FD818C}" type="pres">
      <dgm:prSet presAssocID="{DAA4A292-D367-4B56-8F7B-03B4ECB902AA}" presName="parentLin" presStyleCnt="0"/>
      <dgm:spPr/>
    </dgm:pt>
    <dgm:pt modelId="{AA772C33-C0AC-45A2-BC51-D010E30A053A}" type="pres">
      <dgm:prSet presAssocID="{DAA4A292-D367-4B56-8F7B-03B4ECB902AA}" presName="parentLeftMargin" presStyleLbl="node1" presStyleIdx="0" presStyleCnt="2"/>
      <dgm:spPr/>
      <dgm:t>
        <a:bodyPr/>
        <a:lstStyle/>
        <a:p>
          <a:endParaRPr lang="el-GR"/>
        </a:p>
      </dgm:t>
    </dgm:pt>
    <dgm:pt modelId="{8C07775C-19C3-4C85-BC40-6B32F368F0DE}" type="pres">
      <dgm:prSet presAssocID="{DAA4A292-D367-4B56-8F7B-03B4ECB902AA}" presName="parentText" presStyleLbl="node1" presStyleIdx="1" presStyleCnt="2">
        <dgm:presLayoutVars>
          <dgm:chMax val="0"/>
          <dgm:bulletEnabled val="1"/>
        </dgm:presLayoutVars>
      </dgm:prSet>
      <dgm:spPr/>
      <dgm:t>
        <a:bodyPr/>
        <a:lstStyle/>
        <a:p>
          <a:endParaRPr lang="el-GR"/>
        </a:p>
      </dgm:t>
    </dgm:pt>
    <dgm:pt modelId="{70D7F2AA-99BD-419A-86BF-1D258E6F4F33}" type="pres">
      <dgm:prSet presAssocID="{DAA4A292-D367-4B56-8F7B-03B4ECB902AA}" presName="negativeSpace" presStyleCnt="0"/>
      <dgm:spPr/>
    </dgm:pt>
    <dgm:pt modelId="{DA10301A-97DF-40CA-9DED-B69CA62FDA09}" type="pres">
      <dgm:prSet presAssocID="{DAA4A292-D367-4B56-8F7B-03B4ECB902AA}" presName="childText" presStyleLbl="conFgAcc1" presStyleIdx="1" presStyleCnt="2">
        <dgm:presLayoutVars>
          <dgm:bulletEnabled val="1"/>
        </dgm:presLayoutVars>
      </dgm:prSet>
      <dgm:spPr/>
      <dgm:t>
        <a:bodyPr/>
        <a:lstStyle/>
        <a:p>
          <a:endParaRPr lang="el-GR"/>
        </a:p>
      </dgm:t>
    </dgm:pt>
  </dgm:ptLst>
  <dgm:cxnLst>
    <dgm:cxn modelId="{872393B2-FEE5-4188-B1EE-95FA6523883B}" srcId="{C141A9EC-CEF5-4F92-95D4-E1A6748E2409}" destId="{C341DA14-042B-4F66-AAC6-8587201A91C1}" srcOrd="2" destOrd="0" parTransId="{B4851C04-9AF3-4DD1-AB95-3A2292D26144}" sibTransId="{EB033CEF-B9AB-4727-BB99-F7061EB74EAD}"/>
    <dgm:cxn modelId="{F6FD204C-F3E9-4546-955E-B7B6BD96C21B}" type="presOf" srcId="{D6EAA0D3-9B2F-4ACD-A2D1-23251108569E}" destId="{213E7F81-6DA5-45C4-A511-AB63A92C0A4E}" srcOrd="0" destOrd="1" presId="urn:microsoft.com/office/officeart/2005/8/layout/list1"/>
    <dgm:cxn modelId="{5E339A74-363C-410C-B6FE-3FE06F7FD497}" srcId="{5D1A228D-F756-4EFD-AF8F-E9FF69719757}" destId="{C141A9EC-CEF5-4F92-95D4-E1A6748E2409}" srcOrd="0" destOrd="0" parTransId="{BC5194BC-AF91-46D1-8651-94D32C8998B3}" sibTransId="{45E4C134-E616-4A5A-9903-C07118A092F6}"/>
    <dgm:cxn modelId="{C07E35EA-FF6C-4D62-B0BB-6A54DE277879}" type="presOf" srcId="{DAA4A292-D367-4B56-8F7B-03B4ECB902AA}" destId="{AA772C33-C0AC-45A2-BC51-D010E30A053A}" srcOrd="0" destOrd="0" presId="urn:microsoft.com/office/officeart/2005/8/layout/list1"/>
    <dgm:cxn modelId="{36C19C80-4DB4-4E95-8D0D-F604393B890D}" type="presOf" srcId="{C141A9EC-CEF5-4F92-95D4-E1A6748E2409}" destId="{214EADF0-D131-491E-85F4-B1F5AAEC8EE1}" srcOrd="1" destOrd="0" presId="urn:microsoft.com/office/officeart/2005/8/layout/list1"/>
    <dgm:cxn modelId="{FC406B90-4852-490D-9173-8C45EF20DCC0}" srcId="{DAA4A292-D367-4B56-8F7B-03B4ECB902AA}" destId="{F1DC5FA4-DB55-40BE-8BE6-D4B1B9461266}" srcOrd="2" destOrd="0" parTransId="{FCBA7B3D-89C3-4A72-BE70-25E55ED6B62B}" sibTransId="{67B799F1-9D64-4C65-97F8-F0802CFC1B28}"/>
    <dgm:cxn modelId="{49C57CE4-A818-465D-9896-A6299817BEF7}" srcId="{5D1A228D-F756-4EFD-AF8F-E9FF69719757}" destId="{DAA4A292-D367-4B56-8F7B-03B4ECB902AA}" srcOrd="1" destOrd="0" parTransId="{5A5CD77C-EA6B-4373-8B45-29B028A29508}" sibTransId="{DA8382D0-E1EA-4B4A-8218-E9D74D536DFE}"/>
    <dgm:cxn modelId="{B4D95351-AABB-4D2F-A9D4-18796A5FDCFD}" type="presOf" srcId="{DAA4A292-D367-4B56-8F7B-03B4ECB902AA}" destId="{8C07775C-19C3-4C85-BC40-6B32F368F0DE}" srcOrd="1" destOrd="0" presId="urn:microsoft.com/office/officeart/2005/8/layout/list1"/>
    <dgm:cxn modelId="{9BCF578D-B0E0-467F-AE6E-EC7727666634}" srcId="{C141A9EC-CEF5-4F92-95D4-E1A6748E2409}" destId="{D6EAA0D3-9B2F-4ACD-A2D1-23251108569E}" srcOrd="1" destOrd="0" parTransId="{067D8931-678A-42CD-AAF0-8E281563E8DD}" sibTransId="{177CFCFD-46C6-40FE-B048-A60EB1E017E6}"/>
    <dgm:cxn modelId="{36884BD2-1159-4A26-B17C-2D5525EB6C68}" type="presOf" srcId="{C341DA14-042B-4F66-AAC6-8587201A91C1}" destId="{213E7F81-6DA5-45C4-A511-AB63A92C0A4E}" srcOrd="0" destOrd="2" presId="urn:microsoft.com/office/officeart/2005/8/layout/list1"/>
    <dgm:cxn modelId="{A347193B-1D5D-4063-BBD9-58FE0EC3B95A}" srcId="{DAA4A292-D367-4B56-8F7B-03B4ECB902AA}" destId="{2EE0F789-EAB0-44C8-9706-BCE07456F5EB}" srcOrd="0" destOrd="0" parTransId="{6BA3318B-A7E4-4301-95B1-4CDED7204B2D}" sibTransId="{CED59362-A655-4E75-A489-4021E9528687}"/>
    <dgm:cxn modelId="{52E3898F-0E31-444B-B9C5-CA066E7C32E9}" type="presOf" srcId="{C141A9EC-CEF5-4F92-95D4-E1A6748E2409}" destId="{4699ED3B-1818-480E-9C3B-908DFC0FEA25}" srcOrd="0" destOrd="0" presId="urn:microsoft.com/office/officeart/2005/8/layout/list1"/>
    <dgm:cxn modelId="{00CA1651-E1D8-4B05-A13B-0EDA71A21694}" type="presOf" srcId="{2EE0F789-EAB0-44C8-9706-BCE07456F5EB}" destId="{DA10301A-97DF-40CA-9DED-B69CA62FDA09}" srcOrd="0" destOrd="0" presId="urn:microsoft.com/office/officeart/2005/8/layout/list1"/>
    <dgm:cxn modelId="{4F76EDD6-F430-40AF-948C-D35C51DEA3AB}" type="presOf" srcId="{C7D46377-3EC8-430A-AD56-F00A788C8718}" destId="{213E7F81-6DA5-45C4-A511-AB63A92C0A4E}" srcOrd="0" destOrd="0" presId="urn:microsoft.com/office/officeart/2005/8/layout/list1"/>
    <dgm:cxn modelId="{725566A2-56F0-4DF3-BA99-4CAEC6821268}" type="presOf" srcId="{5D1A228D-F756-4EFD-AF8F-E9FF69719757}" destId="{C8837BC2-AF22-4928-91C3-92926CC714EA}" srcOrd="0" destOrd="0" presId="urn:microsoft.com/office/officeart/2005/8/layout/list1"/>
    <dgm:cxn modelId="{3147C30D-1BF0-4978-A14E-246FBA456F60}" srcId="{DAA4A292-D367-4B56-8F7B-03B4ECB902AA}" destId="{D2DE055E-9565-4030-8F71-C612C1F57C46}" srcOrd="1" destOrd="0" parTransId="{07F02C46-988B-4048-A3DC-95B295C5C69E}" sibTransId="{CCAB4EEF-0A40-4A44-A456-20497BA80AFD}"/>
    <dgm:cxn modelId="{616D1A94-2D7B-4B8E-AF93-4C0D04B2D6EC}" srcId="{C141A9EC-CEF5-4F92-95D4-E1A6748E2409}" destId="{C7D46377-3EC8-430A-AD56-F00A788C8718}" srcOrd="0" destOrd="0" parTransId="{AFA2F366-33CA-4EE3-9B53-C6F70003062D}" sibTransId="{B4F7C167-5ACD-42C8-93C2-F6B392185164}"/>
    <dgm:cxn modelId="{357B16F0-165F-4C29-92D5-425B583C7CFD}" type="presOf" srcId="{D2DE055E-9565-4030-8F71-C612C1F57C46}" destId="{DA10301A-97DF-40CA-9DED-B69CA62FDA09}" srcOrd="0" destOrd="1" presId="urn:microsoft.com/office/officeart/2005/8/layout/list1"/>
    <dgm:cxn modelId="{D7FD2D73-CF11-495F-82C3-34824EC37788}" type="presOf" srcId="{F1DC5FA4-DB55-40BE-8BE6-D4B1B9461266}" destId="{DA10301A-97DF-40CA-9DED-B69CA62FDA09}" srcOrd="0" destOrd="2" presId="urn:microsoft.com/office/officeart/2005/8/layout/list1"/>
    <dgm:cxn modelId="{4DF7CA0A-3BE6-46D3-A244-C27773BC849C}" type="presParOf" srcId="{C8837BC2-AF22-4928-91C3-92926CC714EA}" destId="{CB1BE8F4-3AC2-400D-9C72-F22A2B9B574B}" srcOrd="0" destOrd="0" presId="urn:microsoft.com/office/officeart/2005/8/layout/list1"/>
    <dgm:cxn modelId="{0E1A48E8-5CDC-4E78-93EC-D545900EDC2D}" type="presParOf" srcId="{CB1BE8F4-3AC2-400D-9C72-F22A2B9B574B}" destId="{4699ED3B-1818-480E-9C3B-908DFC0FEA25}" srcOrd="0" destOrd="0" presId="urn:microsoft.com/office/officeart/2005/8/layout/list1"/>
    <dgm:cxn modelId="{3622C3C2-2401-4E83-ABEC-359E1F97D099}" type="presParOf" srcId="{CB1BE8F4-3AC2-400D-9C72-F22A2B9B574B}" destId="{214EADF0-D131-491E-85F4-B1F5AAEC8EE1}" srcOrd="1" destOrd="0" presId="urn:microsoft.com/office/officeart/2005/8/layout/list1"/>
    <dgm:cxn modelId="{095F3BBE-219D-4BDD-BB00-BCBEF9684870}" type="presParOf" srcId="{C8837BC2-AF22-4928-91C3-92926CC714EA}" destId="{194437EE-4159-4E8F-BA09-AF866626E0F7}" srcOrd="1" destOrd="0" presId="urn:microsoft.com/office/officeart/2005/8/layout/list1"/>
    <dgm:cxn modelId="{2BA97FF6-FE31-4295-9901-9846F4C549D7}" type="presParOf" srcId="{C8837BC2-AF22-4928-91C3-92926CC714EA}" destId="{213E7F81-6DA5-45C4-A511-AB63A92C0A4E}" srcOrd="2" destOrd="0" presId="urn:microsoft.com/office/officeart/2005/8/layout/list1"/>
    <dgm:cxn modelId="{27DA5488-2387-488C-B367-BFDB131002E1}" type="presParOf" srcId="{C8837BC2-AF22-4928-91C3-92926CC714EA}" destId="{C9657AC8-60BD-43BD-8452-3E64556D405D}" srcOrd="3" destOrd="0" presId="urn:microsoft.com/office/officeart/2005/8/layout/list1"/>
    <dgm:cxn modelId="{56574E64-91C6-445E-AED4-0F6714A07B07}" type="presParOf" srcId="{C8837BC2-AF22-4928-91C3-92926CC714EA}" destId="{4A0745AB-A9C5-4963-A319-C59039FD818C}" srcOrd="4" destOrd="0" presId="urn:microsoft.com/office/officeart/2005/8/layout/list1"/>
    <dgm:cxn modelId="{64FDF1B5-49E7-4EE7-9CAB-6A902639DF74}" type="presParOf" srcId="{4A0745AB-A9C5-4963-A319-C59039FD818C}" destId="{AA772C33-C0AC-45A2-BC51-D010E30A053A}" srcOrd="0" destOrd="0" presId="urn:microsoft.com/office/officeart/2005/8/layout/list1"/>
    <dgm:cxn modelId="{DA46FCBA-301E-42CA-B59B-0F5C84D9B0A0}" type="presParOf" srcId="{4A0745AB-A9C5-4963-A319-C59039FD818C}" destId="{8C07775C-19C3-4C85-BC40-6B32F368F0DE}" srcOrd="1" destOrd="0" presId="urn:microsoft.com/office/officeart/2005/8/layout/list1"/>
    <dgm:cxn modelId="{257B5A49-9EFB-4687-9AEB-56B415B4799C}" type="presParOf" srcId="{C8837BC2-AF22-4928-91C3-92926CC714EA}" destId="{70D7F2AA-99BD-419A-86BF-1D258E6F4F33}" srcOrd="5" destOrd="0" presId="urn:microsoft.com/office/officeart/2005/8/layout/list1"/>
    <dgm:cxn modelId="{DA0B2B5E-E874-4417-9E74-22B4B6A8ECC9}" type="presParOf" srcId="{C8837BC2-AF22-4928-91C3-92926CC714EA}" destId="{DA10301A-97DF-40CA-9DED-B69CA62FDA0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906FC9-93BA-47C7-8F55-FF757041EA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ABF8AA3E-FC13-4AA0-B219-4B8D932B3E7B}">
      <dgm:prSet/>
      <dgm:spPr/>
      <dgm:t>
        <a:bodyPr/>
        <a:lstStyle/>
        <a:p>
          <a:pPr rtl="0"/>
          <a:r>
            <a:rPr lang="el-GR" b="1" dirty="0" smtClean="0"/>
            <a:t>Β. Συμβουλευτικές και άλλες Υπηρεσίες</a:t>
          </a:r>
          <a:endParaRPr lang="el-GR" dirty="0"/>
        </a:p>
      </dgm:t>
    </dgm:pt>
    <dgm:pt modelId="{E44D82B3-F066-4101-ACA1-34034E5919D7}" type="parTrans" cxnId="{B3B1D02A-75B6-483B-A059-3281A8503749}">
      <dgm:prSet/>
      <dgm:spPr/>
      <dgm:t>
        <a:bodyPr/>
        <a:lstStyle/>
        <a:p>
          <a:endParaRPr lang="el-GR"/>
        </a:p>
      </dgm:t>
    </dgm:pt>
    <dgm:pt modelId="{9BCB9FCF-17DB-4B32-9EAE-E3065B11C823}" type="sibTrans" cxnId="{B3B1D02A-75B6-483B-A059-3281A8503749}">
      <dgm:prSet/>
      <dgm:spPr/>
      <dgm:t>
        <a:bodyPr/>
        <a:lstStyle/>
        <a:p>
          <a:endParaRPr lang="el-GR"/>
        </a:p>
      </dgm:t>
    </dgm:pt>
    <dgm:pt modelId="{D2133AEE-0A30-475A-A547-51136BFF069A}" type="pres">
      <dgm:prSet presAssocID="{E7906FC9-93BA-47C7-8F55-FF757041EA0F}" presName="linear" presStyleCnt="0">
        <dgm:presLayoutVars>
          <dgm:animLvl val="lvl"/>
          <dgm:resizeHandles val="exact"/>
        </dgm:presLayoutVars>
      </dgm:prSet>
      <dgm:spPr/>
      <dgm:t>
        <a:bodyPr/>
        <a:lstStyle/>
        <a:p>
          <a:endParaRPr lang="el-GR"/>
        </a:p>
      </dgm:t>
    </dgm:pt>
    <dgm:pt modelId="{C3183F05-17EB-4DE3-AAFA-BF9A9320B3A5}" type="pres">
      <dgm:prSet presAssocID="{ABF8AA3E-FC13-4AA0-B219-4B8D932B3E7B}" presName="parentText" presStyleLbl="node1" presStyleIdx="0" presStyleCnt="1" custLinFactNeighborY="4901">
        <dgm:presLayoutVars>
          <dgm:chMax val="0"/>
          <dgm:bulletEnabled val="1"/>
        </dgm:presLayoutVars>
      </dgm:prSet>
      <dgm:spPr/>
      <dgm:t>
        <a:bodyPr/>
        <a:lstStyle/>
        <a:p>
          <a:endParaRPr lang="el-GR"/>
        </a:p>
      </dgm:t>
    </dgm:pt>
  </dgm:ptLst>
  <dgm:cxnLst>
    <dgm:cxn modelId="{B3B1D02A-75B6-483B-A059-3281A8503749}" srcId="{E7906FC9-93BA-47C7-8F55-FF757041EA0F}" destId="{ABF8AA3E-FC13-4AA0-B219-4B8D932B3E7B}" srcOrd="0" destOrd="0" parTransId="{E44D82B3-F066-4101-ACA1-34034E5919D7}" sibTransId="{9BCB9FCF-17DB-4B32-9EAE-E3065B11C823}"/>
    <dgm:cxn modelId="{B100565C-2A79-4CAD-B6E2-6112C9E9AB94}" type="presOf" srcId="{ABF8AA3E-FC13-4AA0-B219-4B8D932B3E7B}" destId="{C3183F05-17EB-4DE3-AAFA-BF9A9320B3A5}" srcOrd="0" destOrd="0" presId="urn:microsoft.com/office/officeart/2005/8/layout/vList2"/>
    <dgm:cxn modelId="{3B2EE136-D2DB-413C-AFFC-877B7EA6135F}" type="presOf" srcId="{E7906FC9-93BA-47C7-8F55-FF757041EA0F}" destId="{D2133AEE-0A30-475A-A547-51136BFF069A}" srcOrd="0" destOrd="0" presId="urn:microsoft.com/office/officeart/2005/8/layout/vList2"/>
    <dgm:cxn modelId="{28F354D8-AF14-4DAB-9765-BCB974026299}" type="presParOf" srcId="{D2133AEE-0A30-475A-A547-51136BFF069A}" destId="{C3183F05-17EB-4DE3-AAFA-BF9A9320B3A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0D1DC4-3748-4777-ABF1-F1BFE6B4E158}"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l-GR"/>
        </a:p>
      </dgm:t>
    </dgm:pt>
    <dgm:pt modelId="{4C5CF773-6037-4DC7-9D4A-6C9C9A92110F}">
      <dgm:prSet custT="1"/>
      <dgm:spPr/>
      <dgm:t>
        <a:bodyPr/>
        <a:lstStyle/>
        <a:p>
          <a:pPr rtl="0"/>
          <a:r>
            <a:rPr lang="el-GR" sz="1400" dirty="0" smtClean="0"/>
            <a:t>Αμοιβές που προέρχονται από ή σχετίζονται με συμβάσεις μεταξύ </a:t>
          </a:r>
          <a:r>
            <a:rPr lang="el-GR" sz="1400" dirty="0" smtClean="0"/>
            <a:t>ΦΕ </a:t>
          </a:r>
          <a:r>
            <a:rPr lang="el-GR" sz="1400" dirty="0" smtClean="0"/>
            <a:t>και </a:t>
          </a:r>
          <a:r>
            <a:rPr lang="el-GR" sz="1400" dirty="0" smtClean="0"/>
            <a:t>ΕΥΦ </a:t>
          </a:r>
          <a:r>
            <a:rPr lang="el-GR" sz="1400" dirty="0" smtClean="0"/>
            <a:t>δυνάμει των οποίων </a:t>
          </a:r>
          <a:r>
            <a:rPr lang="el-GR" sz="1400" dirty="0" smtClean="0"/>
            <a:t>παρέχεται κάθε είδους υπηρεσία</a:t>
          </a:r>
          <a:endParaRPr lang="el-GR" sz="1400" dirty="0"/>
        </a:p>
      </dgm:t>
    </dgm:pt>
    <dgm:pt modelId="{A2165984-192E-4A80-BB51-D799FC1AD5D4}" type="parTrans" cxnId="{57D346DB-5FDD-4C31-A36B-4B988CAA6B28}">
      <dgm:prSet/>
      <dgm:spPr/>
      <dgm:t>
        <a:bodyPr/>
        <a:lstStyle/>
        <a:p>
          <a:endParaRPr lang="el-GR" sz="2000"/>
        </a:p>
      </dgm:t>
    </dgm:pt>
    <dgm:pt modelId="{05FE27C1-633B-4D36-B623-3E5745F7B8F8}" type="sibTrans" cxnId="{57D346DB-5FDD-4C31-A36B-4B988CAA6B28}">
      <dgm:prSet/>
      <dgm:spPr/>
      <dgm:t>
        <a:bodyPr/>
        <a:lstStyle/>
        <a:p>
          <a:endParaRPr lang="el-GR" sz="2000"/>
        </a:p>
      </dgm:t>
    </dgm:pt>
    <dgm:pt modelId="{49F73FA5-5D70-4000-B723-454882768F7B}" type="pres">
      <dgm:prSet presAssocID="{C30D1DC4-3748-4777-ABF1-F1BFE6B4E158}" presName="linear" presStyleCnt="0">
        <dgm:presLayoutVars>
          <dgm:animLvl val="lvl"/>
          <dgm:resizeHandles val="exact"/>
        </dgm:presLayoutVars>
      </dgm:prSet>
      <dgm:spPr/>
      <dgm:t>
        <a:bodyPr/>
        <a:lstStyle/>
        <a:p>
          <a:endParaRPr lang="el-GR"/>
        </a:p>
      </dgm:t>
    </dgm:pt>
    <dgm:pt modelId="{9B177944-34C7-4408-B915-8CF260CAC01B}" type="pres">
      <dgm:prSet presAssocID="{4C5CF773-6037-4DC7-9D4A-6C9C9A92110F}" presName="parentText" presStyleLbl="node1" presStyleIdx="0" presStyleCnt="1" custScaleY="49214">
        <dgm:presLayoutVars>
          <dgm:chMax val="0"/>
          <dgm:bulletEnabled val="1"/>
        </dgm:presLayoutVars>
      </dgm:prSet>
      <dgm:spPr/>
      <dgm:t>
        <a:bodyPr/>
        <a:lstStyle/>
        <a:p>
          <a:endParaRPr lang="el-GR"/>
        </a:p>
      </dgm:t>
    </dgm:pt>
  </dgm:ptLst>
  <dgm:cxnLst>
    <dgm:cxn modelId="{57D346DB-5FDD-4C31-A36B-4B988CAA6B28}" srcId="{C30D1DC4-3748-4777-ABF1-F1BFE6B4E158}" destId="{4C5CF773-6037-4DC7-9D4A-6C9C9A92110F}" srcOrd="0" destOrd="0" parTransId="{A2165984-192E-4A80-BB51-D799FC1AD5D4}" sibTransId="{05FE27C1-633B-4D36-B623-3E5745F7B8F8}"/>
    <dgm:cxn modelId="{36599E41-71AA-4815-B78E-6A69BFAD49B4}" type="presOf" srcId="{4C5CF773-6037-4DC7-9D4A-6C9C9A92110F}" destId="{9B177944-34C7-4408-B915-8CF260CAC01B}" srcOrd="0" destOrd="0" presId="urn:microsoft.com/office/officeart/2005/8/layout/vList2"/>
    <dgm:cxn modelId="{A256F352-B845-4317-9703-92583192414E}" type="presOf" srcId="{C30D1DC4-3748-4777-ABF1-F1BFE6B4E158}" destId="{49F73FA5-5D70-4000-B723-454882768F7B}" srcOrd="0" destOrd="0" presId="urn:microsoft.com/office/officeart/2005/8/layout/vList2"/>
    <dgm:cxn modelId="{BD742797-69D0-499C-86F7-64350E08E20A}" type="presParOf" srcId="{49F73FA5-5D70-4000-B723-454882768F7B}" destId="{9B177944-34C7-4408-B915-8CF260CAC01B}"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86624E-F290-4827-BBAF-94BF85DD08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24AE676F-BE8A-4FF2-847A-835A872B6AE8}">
      <dgm:prSet/>
      <dgm:spPr/>
      <dgm:t>
        <a:bodyPr/>
        <a:lstStyle/>
        <a:p>
          <a:pPr rtl="0"/>
          <a:r>
            <a:rPr lang="el-GR" b="1" dirty="0" smtClean="0"/>
            <a:t>Γ. Δωρεές &amp; Χορηγίες</a:t>
          </a:r>
          <a:endParaRPr lang="el-GR" dirty="0"/>
        </a:p>
      </dgm:t>
    </dgm:pt>
    <dgm:pt modelId="{FA79185F-8B7B-4F64-AAB5-50FD109FC9A0}" type="parTrans" cxnId="{A05D3616-E459-4E89-A552-7412ACADAA68}">
      <dgm:prSet/>
      <dgm:spPr/>
      <dgm:t>
        <a:bodyPr/>
        <a:lstStyle/>
        <a:p>
          <a:endParaRPr lang="el-GR"/>
        </a:p>
      </dgm:t>
    </dgm:pt>
    <dgm:pt modelId="{DB1DB305-8EEE-4666-A855-6F63E32DFEC9}" type="sibTrans" cxnId="{A05D3616-E459-4E89-A552-7412ACADAA68}">
      <dgm:prSet/>
      <dgm:spPr/>
      <dgm:t>
        <a:bodyPr/>
        <a:lstStyle/>
        <a:p>
          <a:endParaRPr lang="el-GR"/>
        </a:p>
      </dgm:t>
    </dgm:pt>
    <dgm:pt modelId="{9BBDA374-00CF-41BF-A4F9-08E062591C3D}" type="pres">
      <dgm:prSet presAssocID="{4D86624E-F290-4827-BBAF-94BF85DD08C2}" presName="linear" presStyleCnt="0">
        <dgm:presLayoutVars>
          <dgm:animLvl val="lvl"/>
          <dgm:resizeHandles val="exact"/>
        </dgm:presLayoutVars>
      </dgm:prSet>
      <dgm:spPr/>
      <dgm:t>
        <a:bodyPr/>
        <a:lstStyle/>
        <a:p>
          <a:endParaRPr lang="el-GR"/>
        </a:p>
      </dgm:t>
    </dgm:pt>
    <dgm:pt modelId="{53DEB3C0-975E-41DC-9659-5E89A9A236A1}" type="pres">
      <dgm:prSet presAssocID="{24AE676F-BE8A-4FF2-847A-835A872B6AE8}" presName="parentText" presStyleLbl="node1" presStyleIdx="0" presStyleCnt="1" custLinFactNeighborX="429">
        <dgm:presLayoutVars>
          <dgm:chMax val="0"/>
          <dgm:bulletEnabled val="1"/>
        </dgm:presLayoutVars>
      </dgm:prSet>
      <dgm:spPr/>
      <dgm:t>
        <a:bodyPr/>
        <a:lstStyle/>
        <a:p>
          <a:endParaRPr lang="el-GR"/>
        </a:p>
      </dgm:t>
    </dgm:pt>
  </dgm:ptLst>
  <dgm:cxnLst>
    <dgm:cxn modelId="{F52E9528-2741-4319-95C9-551193E97546}" type="presOf" srcId="{24AE676F-BE8A-4FF2-847A-835A872B6AE8}" destId="{53DEB3C0-975E-41DC-9659-5E89A9A236A1}" srcOrd="0" destOrd="0" presId="urn:microsoft.com/office/officeart/2005/8/layout/vList2"/>
    <dgm:cxn modelId="{3FEF7847-F527-419C-AAF0-3115CB8EC2CE}" type="presOf" srcId="{4D86624E-F290-4827-BBAF-94BF85DD08C2}" destId="{9BBDA374-00CF-41BF-A4F9-08E062591C3D}" srcOrd="0" destOrd="0" presId="urn:microsoft.com/office/officeart/2005/8/layout/vList2"/>
    <dgm:cxn modelId="{A05D3616-E459-4E89-A552-7412ACADAA68}" srcId="{4D86624E-F290-4827-BBAF-94BF85DD08C2}" destId="{24AE676F-BE8A-4FF2-847A-835A872B6AE8}" srcOrd="0" destOrd="0" parTransId="{FA79185F-8B7B-4F64-AAB5-50FD109FC9A0}" sibTransId="{DB1DB305-8EEE-4666-A855-6F63E32DFEC9}"/>
    <dgm:cxn modelId="{91343B20-565F-4EE7-AF67-BDEB72946E6F}" type="presParOf" srcId="{9BBDA374-00CF-41BF-A4F9-08E062591C3D}" destId="{53DEB3C0-975E-41DC-9659-5E89A9A236A1}"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CE4180-EFCD-4B71-8170-2EDF7DEE4575}" type="doc">
      <dgm:prSet loTypeId="urn:microsoft.com/office/officeart/2005/8/layout/vList2" loCatId="list" qsTypeId="urn:microsoft.com/office/officeart/2005/8/quickstyle/simple4" qsCatId="simple" csTypeId="urn:microsoft.com/office/officeart/2005/8/colors/accent1_1" csCatId="accent1"/>
      <dgm:spPr/>
      <dgm:t>
        <a:bodyPr/>
        <a:lstStyle/>
        <a:p>
          <a:endParaRPr lang="el-GR"/>
        </a:p>
      </dgm:t>
    </dgm:pt>
    <dgm:pt modelId="{B25427A3-594A-4B00-8BC9-2A6E2C015F37}">
      <dgm:prSet custT="1"/>
      <dgm:spPr/>
      <dgm:t>
        <a:bodyPr/>
        <a:lstStyle/>
        <a:p>
          <a:pPr rtl="0"/>
          <a:r>
            <a:rPr lang="el-GR" sz="1400" smtClean="0"/>
            <a:t>Είτε ως χρηματικά ποσά είτε σε είδος</a:t>
          </a:r>
          <a:endParaRPr lang="el-GR" sz="1400"/>
        </a:p>
      </dgm:t>
    </dgm:pt>
    <dgm:pt modelId="{98688F8D-4CF7-4718-B6B2-F28427B23211}" type="parTrans" cxnId="{2F8F7A8F-A1A5-4FC5-BE2D-E9D28C5CC508}">
      <dgm:prSet/>
      <dgm:spPr/>
      <dgm:t>
        <a:bodyPr/>
        <a:lstStyle/>
        <a:p>
          <a:endParaRPr lang="el-GR"/>
        </a:p>
      </dgm:t>
    </dgm:pt>
    <dgm:pt modelId="{0C82D684-6F84-4492-ADE0-60856357615B}" type="sibTrans" cxnId="{2F8F7A8F-A1A5-4FC5-BE2D-E9D28C5CC508}">
      <dgm:prSet/>
      <dgm:spPr/>
      <dgm:t>
        <a:bodyPr/>
        <a:lstStyle/>
        <a:p>
          <a:endParaRPr lang="el-GR"/>
        </a:p>
      </dgm:t>
    </dgm:pt>
    <dgm:pt modelId="{59A67B7D-CEE0-4B0C-8DBC-95CC6ABB770A}" type="pres">
      <dgm:prSet presAssocID="{16CE4180-EFCD-4B71-8170-2EDF7DEE4575}" presName="linear" presStyleCnt="0">
        <dgm:presLayoutVars>
          <dgm:animLvl val="lvl"/>
          <dgm:resizeHandles val="exact"/>
        </dgm:presLayoutVars>
      </dgm:prSet>
      <dgm:spPr/>
      <dgm:t>
        <a:bodyPr/>
        <a:lstStyle/>
        <a:p>
          <a:endParaRPr lang="el-GR"/>
        </a:p>
      </dgm:t>
    </dgm:pt>
    <dgm:pt modelId="{B2C6158C-46F5-47A9-B138-A297B42790A7}" type="pres">
      <dgm:prSet presAssocID="{B25427A3-594A-4B00-8BC9-2A6E2C015F37}" presName="parentText" presStyleLbl="node1" presStyleIdx="0" presStyleCnt="1" custLinFactNeighborX="365">
        <dgm:presLayoutVars>
          <dgm:chMax val="0"/>
          <dgm:bulletEnabled val="1"/>
        </dgm:presLayoutVars>
      </dgm:prSet>
      <dgm:spPr/>
      <dgm:t>
        <a:bodyPr/>
        <a:lstStyle/>
        <a:p>
          <a:endParaRPr lang="el-GR"/>
        </a:p>
      </dgm:t>
    </dgm:pt>
  </dgm:ptLst>
  <dgm:cxnLst>
    <dgm:cxn modelId="{FFFFF8A9-7CF5-4114-AADB-79B8E2C9938F}" type="presOf" srcId="{B25427A3-594A-4B00-8BC9-2A6E2C015F37}" destId="{B2C6158C-46F5-47A9-B138-A297B42790A7}" srcOrd="0" destOrd="0" presId="urn:microsoft.com/office/officeart/2005/8/layout/vList2"/>
    <dgm:cxn modelId="{03F831B7-3532-484E-BC35-F062310D7E10}" type="presOf" srcId="{16CE4180-EFCD-4B71-8170-2EDF7DEE4575}" destId="{59A67B7D-CEE0-4B0C-8DBC-95CC6ABB770A}" srcOrd="0" destOrd="0" presId="urn:microsoft.com/office/officeart/2005/8/layout/vList2"/>
    <dgm:cxn modelId="{2F8F7A8F-A1A5-4FC5-BE2D-E9D28C5CC508}" srcId="{16CE4180-EFCD-4B71-8170-2EDF7DEE4575}" destId="{B25427A3-594A-4B00-8BC9-2A6E2C015F37}" srcOrd="0" destOrd="0" parTransId="{98688F8D-4CF7-4718-B6B2-F28427B23211}" sibTransId="{0C82D684-6F84-4492-ADE0-60856357615B}"/>
    <dgm:cxn modelId="{5150538A-A9D9-4F61-BC4C-211BD5F0A6F3}" type="presParOf" srcId="{59A67B7D-CEE0-4B0C-8DBC-95CC6ABB770A}" destId="{B2C6158C-46F5-47A9-B138-A297B42790A7}"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CE0EA7-D816-4F36-9112-68C9F3828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F06D5F6D-9BC8-4A4F-B90C-F207C9ED589B}">
      <dgm:prSet/>
      <dgm:spPr/>
      <dgm:t>
        <a:bodyPr/>
        <a:lstStyle/>
        <a:p>
          <a:pPr rtl="0"/>
          <a:r>
            <a:rPr lang="el-GR" b="1" dirty="0" smtClean="0"/>
            <a:t>Δημοσιοποιούνται  Συγκεντρωτικά Στοιχεία: </a:t>
          </a:r>
        </a:p>
        <a:p>
          <a:pPr rtl="0"/>
          <a:r>
            <a:rPr lang="el-GR" b="1" dirty="0" smtClean="0">
              <a:latin typeface="Franklin Gothic Book"/>
            </a:rPr>
            <a:t>► </a:t>
          </a:r>
          <a:r>
            <a:rPr lang="el-GR" b="1" dirty="0" smtClean="0"/>
            <a:t>σε περίπτωση που ο αποδέκτης αρνηθεί ή ανακαλέσει την άπαξ χορηγηθείσα συναίνεσή του και </a:t>
          </a:r>
        </a:p>
        <a:p>
          <a:pPr rtl="0"/>
          <a:r>
            <a:rPr lang="el-GR" b="1" dirty="0" smtClean="0">
              <a:latin typeface="Franklin Gothic Book"/>
            </a:rPr>
            <a:t>► </a:t>
          </a:r>
          <a:r>
            <a:rPr lang="el-GR" b="1" dirty="0" smtClean="0"/>
            <a:t>τα οποία σχετίζονται με Έρευνα &amp; Ανάπτυξη, όπως:</a:t>
          </a:r>
          <a:endParaRPr lang="el-GR" dirty="0"/>
        </a:p>
      </dgm:t>
    </dgm:pt>
    <dgm:pt modelId="{AEFDDC35-4D52-4BAA-84A1-AB754B42848A}" type="parTrans" cxnId="{22039CC9-F396-414F-8DB7-62ABB6D1426B}">
      <dgm:prSet/>
      <dgm:spPr/>
      <dgm:t>
        <a:bodyPr/>
        <a:lstStyle/>
        <a:p>
          <a:endParaRPr lang="el-GR"/>
        </a:p>
      </dgm:t>
    </dgm:pt>
    <dgm:pt modelId="{773617C5-1F8C-4BB7-97E9-2D1F411ED23F}" type="sibTrans" cxnId="{22039CC9-F396-414F-8DB7-62ABB6D1426B}">
      <dgm:prSet/>
      <dgm:spPr/>
      <dgm:t>
        <a:bodyPr/>
        <a:lstStyle/>
        <a:p>
          <a:endParaRPr lang="el-GR"/>
        </a:p>
      </dgm:t>
    </dgm:pt>
    <dgm:pt modelId="{0AB0B378-C23A-4C15-B5B1-DBDACDCB881C}" type="pres">
      <dgm:prSet presAssocID="{80CE0EA7-D816-4F36-9112-68C9F3828EA3}" presName="linear" presStyleCnt="0">
        <dgm:presLayoutVars>
          <dgm:animLvl val="lvl"/>
          <dgm:resizeHandles val="exact"/>
        </dgm:presLayoutVars>
      </dgm:prSet>
      <dgm:spPr/>
      <dgm:t>
        <a:bodyPr/>
        <a:lstStyle/>
        <a:p>
          <a:endParaRPr lang="el-GR"/>
        </a:p>
      </dgm:t>
    </dgm:pt>
    <dgm:pt modelId="{34B529C8-2779-4EA8-8AFA-D2DB5CBAD890}" type="pres">
      <dgm:prSet presAssocID="{F06D5F6D-9BC8-4A4F-B90C-F207C9ED589B}" presName="parentText" presStyleLbl="node1" presStyleIdx="0" presStyleCnt="1" custLinFactNeighborX="122" custLinFactNeighborY="-686">
        <dgm:presLayoutVars>
          <dgm:chMax val="0"/>
          <dgm:bulletEnabled val="1"/>
        </dgm:presLayoutVars>
      </dgm:prSet>
      <dgm:spPr/>
      <dgm:t>
        <a:bodyPr/>
        <a:lstStyle/>
        <a:p>
          <a:endParaRPr lang="el-GR"/>
        </a:p>
      </dgm:t>
    </dgm:pt>
  </dgm:ptLst>
  <dgm:cxnLst>
    <dgm:cxn modelId="{812F3EB5-E326-4660-8C4A-C6370C6B2CDB}" type="presOf" srcId="{F06D5F6D-9BC8-4A4F-B90C-F207C9ED589B}" destId="{34B529C8-2779-4EA8-8AFA-D2DB5CBAD890}" srcOrd="0" destOrd="0" presId="urn:microsoft.com/office/officeart/2005/8/layout/vList2"/>
    <dgm:cxn modelId="{22039CC9-F396-414F-8DB7-62ABB6D1426B}" srcId="{80CE0EA7-D816-4F36-9112-68C9F3828EA3}" destId="{F06D5F6D-9BC8-4A4F-B90C-F207C9ED589B}" srcOrd="0" destOrd="0" parTransId="{AEFDDC35-4D52-4BAA-84A1-AB754B42848A}" sibTransId="{773617C5-1F8C-4BB7-97E9-2D1F411ED23F}"/>
    <dgm:cxn modelId="{12DAF8AF-4188-4668-B444-6BDEE8C3BB1D}" type="presOf" srcId="{80CE0EA7-D816-4F36-9112-68C9F3828EA3}" destId="{0AB0B378-C23A-4C15-B5B1-DBDACDCB881C}" srcOrd="0" destOrd="0" presId="urn:microsoft.com/office/officeart/2005/8/layout/vList2"/>
    <dgm:cxn modelId="{D8569EA2-D068-4E1D-B520-BFDFA9BFFBBB}" type="presParOf" srcId="{0AB0B378-C23A-4C15-B5B1-DBDACDCB881C}" destId="{34B529C8-2779-4EA8-8AFA-D2DB5CBAD89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EB530C-1D36-463D-A010-87B29AB2BEDA}" type="doc">
      <dgm:prSet loTypeId="urn:microsoft.com/office/officeart/2005/8/layout/hList1" loCatId="list" qsTypeId="urn:microsoft.com/office/officeart/2005/8/quickstyle/simple5" qsCatId="simple" csTypeId="urn:microsoft.com/office/officeart/2005/8/colors/accent1_1" csCatId="accent1"/>
      <dgm:spPr/>
      <dgm:t>
        <a:bodyPr/>
        <a:lstStyle/>
        <a:p>
          <a:endParaRPr lang="el-GR"/>
        </a:p>
      </dgm:t>
    </dgm:pt>
    <dgm:pt modelId="{A2BFC4E8-7ADA-496C-9C32-2631DC6ED306}">
      <dgm:prSet custT="1"/>
      <dgm:spPr/>
      <dgm:t>
        <a:bodyPr/>
        <a:lstStyle/>
        <a:p>
          <a:pPr algn="l" rtl="0"/>
          <a:r>
            <a:rPr lang="el-GR" sz="1400" dirty="0" smtClean="0"/>
            <a:t>Β. </a:t>
          </a:r>
          <a:r>
            <a:rPr lang="el-GR" sz="1400" b="1" dirty="0" smtClean="0"/>
            <a:t>Εκδηλώσεις</a:t>
          </a:r>
          <a:r>
            <a:rPr lang="el-GR" sz="1400" dirty="0" smtClean="0"/>
            <a:t> που σχετίζονται με Έρευνα &amp; Ανάπτυξη:</a:t>
          </a:r>
          <a:endParaRPr lang="el-GR" sz="1400" dirty="0"/>
        </a:p>
      </dgm:t>
    </dgm:pt>
    <dgm:pt modelId="{BB49D2C7-9C12-48D9-A13E-8388A03822CD}" type="parTrans" cxnId="{FC371914-0FAE-4AFB-94CC-9866984A1F57}">
      <dgm:prSet/>
      <dgm:spPr/>
      <dgm:t>
        <a:bodyPr/>
        <a:lstStyle/>
        <a:p>
          <a:endParaRPr lang="el-GR" sz="1400"/>
        </a:p>
      </dgm:t>
    </dgm:pt>
    <dgm:pt modelId="{8C8FC20E-B3D5-42CE-A8C1-A764AA56131B}" type="sibTrans" cxnId="{FC371914-0FAE-4AFB-94CC-9866984A1F57}">
      <dgm:prSet/>
      <dgm:spPr/>
      <dgm:t>
        <a:bodyPr/>
        <a:lstStyle/>
        <a:p>
          <a:endParaRPr lang="el-GR" sz="1400"/>
        </a:p>
      </dgm:t>
    </dgm:pt>
    <dgm:pt modelId="{657F23EB-8F47-4AB4-A31D-99CD495D3ADD}">
      <dgm:prSet custT="1"/>
      <dgm:spPr/>
      <dgm:t>
        <a:bodyPr/>
        <a:lstStyle/>
        <a:p>
          <a:pPr rtl="0"/>
          <a:r>
            <a:rPr lang="el-GR" sz="1400" smtClean="0"/>
            <a:t>Investigator meetings</a:t>
          </a:r>
          <a:endParaRPr lang="el-GR" sz="1400"/>
        </a:p>
      </dgm:t>
    </dgm:pt>
    <dgm:pt modelId="{CC144CCA-5B01-4E7F-BC3C-57D533094201}" type="parTrans" cxnId="{07CB00AB-8ECF-4BF7-98D9-0B9A2CBA8A64}">
      <dgm:prSet/>
      <dgm:spPr/>
      <dgm:t>
        <a:bodyPr/>
        <a:lstStyle/>
        <a:p>
          <a:endParaRPr lang="el-GR" sz="1400"/>
        </a:p>
      </dgm:t>
    </dgm:pt>
    <dgm:pt modelId="{EE78562C-8670-441E-A0BE-A9C321C20264}" type="sibTrans" cxnId="{07CB00AB-8ECF-4BF7-98D9-0B9A2CBA8A64}">
      <dgm:prSet/>
      <dgm:spPr/>
      <dgm:t>
        <a:bodyPr/>
        <a:lstStyle/>
        <a:p>
          <a:endParaRPr lang="el-GR" sz="1400"/>
        </a:p>
      </dgm:t>
    </dgm:pt>
    <dgm:pt modelId="{C8A5DFA9-30F2-4A34-BC44-0025270EDC1C}">
      <dgm:prSet custT="1"/>
      <dgm:spPr/>
      <dgm:t>
        <a:bodyPr/>
        <a:lstStyle/>
        <a:p>
          <a:pPr rtl="0"/>
          <a:r>
            <a:rPr lang="en-US" sz="1400" smtClean="0"/>
            <a:t>Advisory boards </a:t>
          </a:r>
          <a:r>
            <a:rPr lang="el-GR" sz="1400" smtClean="0"/>
            <a:t>για κλινική έρευνα</a:t>
          </a:r>
          <a:endParaRPr lang="el-GR" sz="1400"/>
        </a:p>
      </dgm:t>
    </dgm:pt>
    <dgm:pt modelId="{6AE5EB15-89A8-4C4D-9562-50F69A7D76C6}" type="parTrans" cxnId="{C8C5C0B4-74DA-4FDB-9BE6-76367EBDBBCC}">
      <dgm:prSet/>
      <dgm:spPr/>
      <dgm:t>
        <a:bodyPr/>
        <a:lstStyle/>
        <a:p>
          <a:endParaRPr lang="el-GR" sz="1400"/>
        </a:p>
      </dgm:t>
    </dgm:pt>
    <dgm:pt modelId="{075DB06A-9643-4CE2-9D7F-56B73F2F69B7}" type="sibTrans" cxnId="{C8C5C0B4-74DA-4FDB-9BE6-76367EBDBBCC}">
      <dgm:prSet/>
      <dgm:spPr/>
      <dgm:t>
        <a:bodyPr/>
        <a:lstStyle/>
        <a:p>
          <a:endParaRPr lang="el-GR" sz="1400"/>
        </a:p>
      </dgm:t>
    </dgm:pt>
    <dgm:pt modelId="{FB059443-A8FC-4A07-B168-13B77B6175E5}">
      <dgm:prSet custT="1"/>
      <dgm:spPr/>
      <dgm:t>
        <a:bodyPr/>
        <a:lstStyle/>
        <a:p>
          <a:pPr rtl="0"/>
          <a:r>
            <a:rPr lang="en-US" sz="1400" dirty="0" smtClean="0"/>
            <a:t>Steering committee meetings</a:t>
          </a:r>
          <a:r>
            <a:rPr lang="el-GR" sz="1400" dirty="0" smtClean="0"/>
            <a:t>, </a:t>
          </a:r>
          <a:r>
            <a:rPr lang="en-US" sz="1400" dirty="0" smtClean="0"/>
            <a:t>consultancy meetings </a:t>
          </a:r>
          <a:r>
            <a:rPr lang="el-GR" sz="1400" dirty="0" smtClean="0"/>
            <a:t>για κλινική έρευνα (π.χ. </a:t>
          </a:r>
          <a:r>
            <a:rPr lang="el-GR" sz="1400" dirty="0" err="1" smtClean="0"/>
            <a:t>βιοστατιστικά</a:t>
          </a:r>
          <a:r>
            <a:rPr lang="el-GR" sz="1400" dirty="0" smtClean="0"/>
            <a:t>, επιδημιολογικά κλπ.)</a:t>
          </a:r>
          <a:endParaRPr lang="el-GR" sz="1400" dirty="0"/>
        </a:p>
      </dgm:t>
    </dgm:pt>
    <dgm:pt modelId="{97C5E2EE-FDD4-4E5F-B05D-34E03136D221}" type="parTrans" cxnId="{04347154-9606-4AD5-9E26-17F0B387723E}">
      <dgm:prSet/>
      <dgm:spPr/>
      <dgm:t>
        <a:bodyPr/>
        <a:lstStyle/>
        <a:p>
          <a:endParaRPr lang="el-GR" sz="1400"/>
        </a:p>
      </dgm:t>
    </dgm:pt>
    <dgm:pt modelId="{392BD2DC-11D7-4FF6-95B0-C6E3A1EA3BAD}" type="sibTrans" cxnId="{04347154-9606-4AD5-9E26-17F0B387723E}">
      <dgm:prSet/>
      <dgm:spPr/>
      <dgm:t>
        <a:bodyPr/>
        <a:lstStyle/>
        <a:p>
          <a:endParaRPr lang="el-GR" sz="1400"/>
        </a:p>
      </dgm:t>
    </dgm:pt>
    <dgm:pt modelId="{51A80B08-BB7E-40DE-9429-B40BA5359E06}">
      <dgm:prSet custT="1"/>
      <dgm:spPr/>
      <dgm:t>
        <a:bodyPr/>
        <a:lstStyle/>
        <a:p>
          <a:pPr rtl="0"/>
          <a:r>
            <a:rPr lang="el-GR" sz="1400" dirty="0" smtClean="0"/>
            <a:t>Τεχνικές εκπαιδεύσεις για κλινική έρευνα (π.χ. εργαστηριακές διαδικασίες, εκπαιδεύσεις για τον εξοπλισμό ή συστήματα κλπ.)</a:t>
          </a:r>
          <a:endParaRPr lang="el-GR" sz="1400" dirty="0"/>
        </a:p>
      </dgm:t>
    </dgm:pt>
    <dgm:pt modelId="{7126F266-EC48-4A20-9816-C42FA864EFE5}" type="parTrans" cxnId="{E1906502-A6F4-4617-9FBE-93A5AE1AF121}">
      <dgm:prSet/>
      <dgm:spPr/>
      <dgm:t>
        <a:bodyPr/>
        <a:lstStyle/>
        <a:p>
          <a:endParaRPr lang="el-GR" sz="1400"/>
        </a:p>
      </dgm:t>
    </dgm:pt>
    <dgm:pt modelId="{AC5737A9-40D7-4961-94C5-559A5A30A3F8}" type="sibTrans" cxnId="{E1906502-A6F4-4617-9FBE-93A5AE1AF121}">
      <dgm:prSet/>
      <dgm:spPr/>
      <dgm:t>
        <a:bodyPr/>
        <a:lstStyle/>
        <a:p>
          <a:endParaRPr lang="el-GR" sz="1400"/>
        </a:p>
      </dgm:t>
    </dgm:pt>
    <dgm:pt modelId="{249819F1-61A7-46CB-9188-C8C40574CC3A}" type="pres">
      <dgm:prSet presAssocID="{46EB530C-1D36-463D-A010-87B29AB2BEDA}" presName="Name0" presStyleCnt="0">
        <dgm:presLayoutVars>
          <dgm:dir/>
          <dgm:animLvl val="lvl"/>
          <dgm:resizeHandles val="exact"/>
        </dgm:presLayoutVars>
      </dgm:prSet>
      <dgm:spPr/>
      <dgm:t>
        <a:bodyPr/>
        <a:lstStyle/>
        <a:p>
          <a:endParaRPr lang="el-GR"/>
        </a:p>
      </dgm:t>
    </dgm:pt>
    <dgm:pt modelId="{AECCA104-28C5-488F-B33B-B3B74744AA10}" type="pres">
      <dgm:prSet presAssocID="{A2BFC4E8-7ADA-496C-9C32-2631DC6ED306}" presName="composite" presStyleCnt="0"/>
      <dgm:spPr/>
    </dgm:pt>
    <dgm:pt modelId="{F1F2619C-2923-4EE1-BF4C-33F265C9CA67}" type="pres">
      <dgm:prSet presAssocID="{A2BFC4E8-7ADA-496C-9C32-2631DC6ED306}" presName="parTx" presStyleLbl="alignNode1" presStyleIdx="0" presStyleCnt="1">
        <dgm:presLayoutVars>
          <dgm:chMax val="0"/>
          <dgm:chPref val="0"/>
          <dgm:bulletEnabled val="1"/>
        </dgm:presLayoutVars>
      </dgm:prSet>
      <dgm:spPr/>
      <dgm:t>
        <a:bodyPr/>
        <a:lstStyle/>
        <a:p>
          <a:endParaRPr lang="el-GR"/>
        </a:p>
      </dgm:t>
    </dgm:pt>
    <dgm:pt modelId="{4203D9E7-25AD-4504-A143-2712585CBEA8}" type="pres">
      <dgm:prSet presAssocID="{A2BFC4E8-7ADA-496C-9C32-2631DC6ED306}" presName="desTx" presStyleLbl="alignAccFollowNode1" presStyleIdx="0" presStyleCnt="1">
        <dgm:presLayoutVars>
          <dgm:bulletEnabled val="1"/>
        </dgm:presLayoutVars>
      </dgm:prSet>
      <dgm:spPr/>
      <dgm:t>
        <a:bodyPr/>
        <a:lstStyle/>
        <a:p>
          <a:endParaRPr lang="el-GR"/>
        </a:p>
      </dgm:t>
    </dgm:pt>
  </dgm:ptLst>
  <dgm:cxnLst>
    <dgm:cxn modelId="{04347154-9606-4AD5-9E26-17F0B387723E}" srcId="{A2BFC4E8-7ADA-496C-9C32-2631DC6ED306}" destId="{FB059443-A8FC-4A07-B168-13B77B6175E5}" srcOrd="2" destOrd="0" parTransId="{97C5E2EE-FDD4-4E5F-B05D-34E03136D221}" sibTransId="{392BD2DC-11D7-4FF6-95B0-C6E3A1EA3BAD}"/>
    <dgm:cxn modelId="{D12158C3-9066-423E-B341-A6449AA643FB}" type="presOf" srcId="{C8A5DFA9-30F2-4A34-BC44-0025270EDC1C}" destId="{4203D9E7-25AD-4504-A143-2712585CBEA8}" srcOrd="0" destOrd="1" presId="urn:microsoft.com/office/officeart/2005/8/layout/hList1"/>
    <dgm:cxn modelId="{1E913EB3-80AB-4832-B57B-861A59CC7979}" type="presOf" srcId="{657F23EB-8F47-4AB4-A31D-99CD495D3ADD}" destId="{4203D9E7-25AD-4504-A143-2712585CBEA8}" srcOrd="0" destOrd="0" presId="urn:microsoft.com/office/officeart/2005/8/layout/hList1"/>
    <dgm:cxn modelId="{B15D3B44-D85A-4B77-9E37-3000DE525AEA}" type="presOf" srcId="{46EB530C-1D36-463D-A010-87B29AB2BEDA}" destId="{249819F1-61A7-46CB-9188-C8C40574CC3A}" srcOrd="0" destOrd="0" presId="urn:microsoft.com/office/officeart/2005/8/layout/hList1"/>
    <dgm:cxn modelId="{FC371914-0FAE-4AFB-94CC-9866984A1F57}" srcId="{46EB530C-1D36-463D-A010-87B29AB2BEDA}" destId="{A2BFC4E8-7ADA-496C-9C32-2631DC6ED306}" srcOrd="0" destOrd="0" parTransId="{BB49D2C7-9C12-48D9-A13E-8388A03822CD}" sibTransId="{8C8FC20E-B3D5-42CE-A8C1-A764AA56131B}"/>
    <dgm:cxn modelId="{07CB00AB-8ECF-4BF7-98D9-0B9A2CBA8A64}" srcId="{A2BFC4E8-7ADA-496C-9C32-2631DC6ED306}" destId="{657F23EB-8F47-4AB4-A31D-99CD495D3ADD}" srcOrd="0" destOrd="0" parTransId="{CC144CCA-5B01-4E7F-BC3C-57D533094201}" sibTransId="{EE78562C-8670-441E-A0BE-A9C321C20264}"/>
    <dgm:cxn modelId="{C8C5C0B4-74DA-4FDB-9BE6-76367EBDBBCC}" srcId="{A2BFC4E8-7ADA-496C-9C32-2631DC6ED306}" destId="{C8A5DFA9-30F2-4A34-BC44-0025270EDC1C}" srcOrd="1" destOrd="0" parTransId="{6AE5EB15-89A8-4C4D-9562-50F69A7D76C6}" sibTransId="{075DB06A-9643-4CE2-9D7F-56B73F2F69B7}"/>
    <dgm:cxn modelId="{CD6A5FBC-E7DD-40C1-AFA4-EB15A97840D6}" type="presOf" srcId="{FB059443-A8FC-4A07-B168-13B77B6175E5}" destId="{4203D9E7-25AD-4504-A143-2712585CBEA8}" srcOrd="0" destOrd="2" presId="urn:microsoft.com/office/officeart/2005/8/layout/hList1"/>
    <dgm:cxn modelId="{4B8E5E90-52C3-43DD-A38E-68E15488CB5F}" type="presOf" srcId="{A2BFC4E8-7ADA-496C-9C32-2631DC6ED306}" destId="{F1F2619C-2923-4EE1-BF4C-33F265C9CA67}" srcOrd="0" destOrd="0" presId="urn:microsoft.com/office/officeart/2005/8/layout/hList1"/>
    <dgm:cxn modelId="{C2ADC79B-61CC-41F8-9174-B2528697ABC2}" type="presOf" srcId="{51A80B08-BB7E-40DE-9429-B40BA5359E06}" destId="{4203D9E7-25AD-4504-A143-2712585CBEA8}" srcOrd="0" destOrd="3" presId="urn:microsoft.com/office/officeart/2005/8/layout/hList1"/>
    <dgm:cxn modelId="{E1906502-A6F4-4617-9FBE-93A5AE1AF121}" srcId="{A2BFC4E8-7ADA-496C-9C32-2631DC6ED306}" destId="{51A80B08-BB7E-40DE-9429-B40BA5359E06}" srcOrd="3" destOrd="0" parTransId="{7126F266-EC48-4A20-9816-C42FA864EFE5}" sibTransId="{AC5737A9-40D7-4961-94C5-559A5A30A3F8}"/>
    <dgm:cxn modelId="{A1152356-4AFF-4D17-B142-6791F25D8604}" type="presParOf" srcId="{249819F1-61A7-46CB-9188-C8C40574CC3A}" destId="{AECCA104-28C5-488F-B33B-B3B74744AA10}" srcOrd="0" destOrd="0" presId="urn:microsoft.com/office/officeart/2005/8/layout/hList1"/>
    <dgm:cxn modelId="{2891D7AE-2216-4AA4-8693-1AABD3958725}" type="presParOf" srcId="{AECCA104-28C5-488F-B33B-B3B74744AA10}" destId="{F1F2619C-2923-4EE1-BF4C-33F265C9CA67}" srcOrd="0" destOrd="0" presId="urn:microsoft.com/office/officeart/2005/8/layout/hList1"/>
    <dgm:cxn modelId="{87DAE141-16CD-47DB-BC33-17E2CF217F99}" type="presParOf" srcId="{AECCA104-28C5-488F-B33B-B3B74744AA10}" destId="{4203D9E7-25AD-4504-A143-2712585CBEA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1EF7E0-1BB0-435D-9967-96B9D5189560}" type="doc">
      <dgm:prSet loTypeId="urn:microsoft.com/office/officeart/2005/8/layout/hList1" loCatId="list" qsTypeId="urn:microsoft.com/office/officeart/2005/8/quickstyle/simple5" qsCatId="simple" csTypeId="urn:microsoft.com/office/officeart/2005/8/colors/accent1_1" csCatId="accent1" phldr="1"/>
      <dgm:spPr/>
      <dgm:t>
        <a:bodyPr/>
        <a:lstStyle/>
        <a:p>
          <a:endParaRPr lang="el-GR"/>
        </a:p>
      </dgm:t>
    </dgm:pt>
    <dgm:pt modelId="{43F560E5-4AF2-43E6-8DA3-BAC55D8BCAE0}">
      <dgm:prSet/>
      <dgm:spPr/>
      <dgm:t>
        <a:bodyPr/>
        <a:lstStyle/>
        <a:p>
          <a:pPr algn="l" rtl="0"/>
          <a:r>
            <a:rPr lang="el-GR" dirty="0" smtClean="0"/>
            <a:t>Α.  </a:t>
          </a:r>
          <a:r>
            <a:rPr lang="el-GR" b="1" dirty="0" smtClean="0"/>
            <a:t>Δραστηριότητες</a:t>
          </a:r>
          <a:r>
            <a:rPr lang="el-GR" dirty="0" smtClean="0"/>
            <a:t> που σχετίζονται µε το </a:t>
          </a:r>
          <a:r>
            <a:rPr lang="el-GR" b="1" dirty="0" err="1" smtClean="0"/>
            <a:t>σχεδιασµό</a:t>
          </a:r>
          <a:r>
            <a:rPr lang="el-GR" dirty="0" smtClean="0"/>
            <a:t> ή τη </a:t>
          </a:r>
          <a:r>
            <a:rPr lang="el-GR" b="1" dirty="0" smtClean="0"/>
            <a:t>διεξαγωγή</a:t>
          </a:r>
          <a:r>
            <a:rPr lang="el-GR" dirty="0" smtClean="0"/>
            <a:t>:  </a:t>
          </a:r>
          <a:endParaRPr lang="el-GR" dirty="0"/>
        </a:p>
      </dgm:t>
    </dgm:pt>
    <dgm:pt modelId="{F07F006A-4B31-4EF2-A686-9007D723DA99}" type="parTrans" cxnId="{AF299E5B-317F-40C8-9CE8-D86E839B468D}">
      <dgm:prSet/>
      <dgm:spPr/>
      <dgm:t>
        <a:bodyPr/>
        <a:lstStyle/>
        <a:p>
          <a:endParaRPr lang="el-GR"/>
        </a:p>
      </dgm:t>
    </dgm:pt>
    <dgm:pt modelId="{FF6B2799-5CAB-4484-8732-F7701684C120}" type="sibTrans" cxnId="{AF299E5B-317F-40C8-9CE8-D86E839B468D}">
      <dgm:prSet/>
      <dgm:spPr/>
      <dgm:t>
        <a:bodyPr/>
        <a:lstStyle/>
        <a:p>
          <a:endParaRPr lang="el-GR"/>
        </a:p>
      </dgm:t>
    </dgm:pt>
    <dgm:pt modelId="{0F367C77-7427-45DD-9961-D284A54DEEE8}">
      <dgm:prSet/>
      <dgm:spPr/>
      <dgm:t>
        <a:bodyPr/>
        <a:lstStyle/>
        <a:p>
          <a:pPr rtl="0"/>
          <a:r>
            <a:rPr lang="el-GR" b="1" dirty="0" smtClean="0"/>
            <a:t>µη κλινικών μελετών </a:t>
          </a:r>
          <a:r>
            <a:rPr lang="el-GR" dirty="0" smtClean="0"/>
            <a:t>(όπως ορίζονται στις Αρχές ΟΟΣΑ σχετικά µε την Καλή Εργαστηριακή Πρακτική) </a:t>
          </a:r>
          <a:endParaRPr lang="el-GR" dirty="0"/>
        </a:p>
      </dgm:t>
    </dgm:pt>
    <dgm:pt modelId="{EB10A5FD-9742-45DF-A98E-91CF5240F3D0}" type="parTrans" cxnId="{EDDA2859-86C0-46FA-A6F0-E01372A1EA5C}">
      <dgm:prSet/>
      <dgm:spPr/>
      <dgm:t>
        <a:bodyPr/>
        <a:lstStyle/>
        <a:p>
          <a:endParaRPr lang="el-GR"/>
        </a:p>
      </dgm:t>
    </dgm:pt>
    <dgm:pt modelId="{78442934-E50C-4506-8CA4-B8A3E1BC2F84}" type="sibTrans" cxnId="{EDDA2859-86C0-46FA-A6F0-E01372A1EA5C}">
      <dgm:prSet/>
      <dgm:spPr/>
      <dgm:t>
        <a:bodyPr/>
        <a:lstStyle/>
        <a:p>
          <a:endParaRPr lang="el-GR"/>
        </a:p>
      </dgm:t>
    </dgm:pt>
    <dgm:pt modelId="{E920285A-175B-422B-8681-3223CB2BAFAD}">
      <dgm:prSet/>
      <dgm:spPr/>
      <dgm:t>
        <a:bodyPr/>
        <a:lstStyle/>
        <a:p>
          <a:pPr rtl="0"/>
          <a:r>
            <a:rPr lang="el-GR" b="1" dirty="0" smtClean="0"/>
            <a:t>κλινικών</a:t>
          </a:r>
          <a:r>
            <a:rPr lang="el-GR" dirty="0" smtClean="0"/>
            <a:t> </a:t>
          </a:r>
          <a:r>
            <a:rPr lang="el-GR" b="1" dirty="0" smtClean="0"/>
            <a:t>μελετών</a:t>
          </a:r>
          <a:r>
            <a:rPr lang="el-GR" dirty="0" smtClean="0"/>
            <a:t> (φάσης I,II, III &amp; IV, όπως ορίζονται στην Οδηγία </a:t>
          </a:r>
          <a:r>
            <a:rPr lang="el-GR" dirty="0" smtClean="0"/>
            <a:t>2001/20/EΕ)</a:t>
          </a:r>
          <a:endParaRPr lang="el-GR" dirty="0"/>
        </a:p>
      </dgm:t>
    </dgm:pt>
    <dgm:pt modelId="{08A0C461-B347-4851-9928-841FBF3FF9D0}" type="parTrans" cxnId="{EEFBF0CB-24C9-4204-9B26-6C4B2468BF3F}">
      <dgm:prSet/>
      <dgm:spPr/>
      <dgm:t>
        <a:bodyPr/>
        <a:lstStyle/>
        <a:p>
          <a:endParaRPr lang="el-GR"/>
        </a:p>
      </dgm:t>
    </dgm:pt>
    <dgm:pt modelId="{D28D536F-9335-4FCC-8127-3BE80E26DE54}" type="sibTrans" cxnId="{EEFBF0CB-24C9-4204-9B26-6C4B2468BF3F}">
      <dgm:prSet/>
      <dgm:spPr/>
      <dgm:t>
        <a:bodyPr/>
        <a:lstStyle/>
        <a:p>
          <a:endParaRPr lang="el-GR"/>
        </a:p>
      </dgm:t>
    </dgm:pt>
    <dgm:pt modelId="{6E8A6B62-73A9-4048-9065-BF32DAF92D97}">
      <dgm:prSet/>
      <dgm:spPr/>
      <dgm:t>
        <a:bodyPr/>
        <a:lstStyle/>
        <a:p>
          <a:pPr rtl="0"/>
          <a:r>
            <a:rPr lang="el-GR" b="1" dirty="0" smtClean="0"/>
            <a:t>µη </a:t>
          </a:r>
          <a:r>
            <a:rPr lang="el-GR" b="1" dirty="0" err="1" smtClean="0"/>
            <a:t>παρεµβατικών</a:t>
          </a:r>
          <a:r>
            <a:rPr lang="el-GR" b="1" dirty="0" smtClean="0"/>
            <a:t> μελετών </a:t>
          </a:r>
          <a:r>
            <a:rPr lang="el-GR" dirty="0" smtClean="0"/>
            <a:t>που έχουν προοπτικό χαρακτήρα και αφορούν τη συλλογή δεδομένων ασθενών από ή για </a:t>
          </a:r>
          <a:r>
            <a:rPr lang="el-GR" dirty="0" err="1" smtClean="0"/>
            <a:t>λογαριασµό</a:t>
          </a:r>
          <a:r>
            <a:rPr lang="el-GR" dirty="0" smtClean="0"/>
            <a:t> ενός ή μίας ομάδας Επαγγελματιών Υγείας συγκεκριμένα για τη μελέτη</a:t>
          </a:r>
          <a:endParaRPr lang="el-GR" dirty="0"/>
        </a:p>
      </dgm:t>
    </dgm:pt>
    <dgm:pt modelId="{28B5744B-A044-4C51-84CD-9B560FB53660}" type="parTrans" cxnId="{FC2ED6D1-CF42-4E57-BA48-B1D9EC9654B0}">
      <dgm:prSet/>
      <dgm:spPr/>
      <dgm:t>
        <a:bodyPr/>
        <a:lstStyle/>
        <a:p>
          <a:endParaRPr lang="el-GR"/>
        </a:p>
      </dgm:t>
    </dgm:pt>
    <dgm:pt modelId="{3B9B20B8-206B-4633-ADD3-9980731A43C6}" type="sibTrans" cxnId="{FC2ED6D1-CF42-4E57-BA48-B1D9EC9654B0}">
      <dgm:prSet/>
      <dgm:spPr/>
      <dgm:t>
        <a:bodyPr/>
        <a:lstStyle/>
        <a:p>
          <a:endParaRPr lang="el-GR"/>
        </a:p>
      </dgm:t>
    </dgm:pt>
    <dgm:pt modelId="{80EC5A76-714C-4545-851A-9792A8B65D43}" type="pres">
      <dgm:prSet presAssocID="{211EF7E0-1BB0-435D-9967-96B9D5189560}" presName="Name0" presStyleCnt="0">
        <dgm:presLayoutVars>
          <dgm:dir/>
          <dgm:animLvl val="lvl"/>
          <dgm:resizeHandles val="exact"/>
        </dgm:presLayoutVars>
      </dgm:prSet>
      <dgm:spPr/>
      <dgm:t>
        <a:bodyPr/>
        <a:lstStyle/>
        <a:p>
          <a:endParaRPr lang="el-GR"/>
        </a:p>
      </dgm:t>
    </dgm:pt>
    <dgm:pt modelId="{08825FC6-6854-45E6-95AD-2578223B4AEA}" type="pres">
      <dgm:prSet presAssocID="{43F560E5-4AF2-43E6-8DA3-BAC55D8BCAE0}" presName="composite" presStyleCnt="0"/>
      <dgm:spPr/>
    </dgm:pt>
    <dgm:pt modelId="{470496DE-1463-4767-86AA-D0B8D1FA4900}" type="pres">
      <dgm:prSet presAssocID="{43F560E5-4AF2-43E6-8DA3-BAC55D8BCAE0}" presName="parTx" presStyleLbl="alignNode1" presStyleIdx="0" presStyleCnt="1">
        <dgm:presLayoutVars>
          <dgm:chMax val="0"/>
          <dgm:chPref val="0"/>
          <dgm:bulletEnabled val="1"/>
        </dgm:presLayoutVars>
      </dgm:prSet>
      <dgm:spPr/>
      <dgm:t>
        <a:bodyPr/>
        <a:lstStyle/>
        <a:p>
          <a:endParaRPr lang="el-GR"/>
        </a:p>
      </dgm:t>
    </dgm:pt>
    <dgm:pt modelId="{27C755B2-C611-45F7-AFA5-83BA438BBC68}" type="pres">
      <dgm:prSet presAssocID="{43F560E5-4AF2-43E6-8DA3-BAC55D8BCAE0}" presName="desTx" presStyleLbl="alignAccFollowNode1" presStyleIdx="0" presStyleCnt="1">
        <dgm:presLayoutVars>
          <dgm:bulletEnabled val="1"/>
        </dgm:presLayoutVars>
      </dgm:prSet>
      <dgm:spPr/>
      <dgm:t>
        <a:bodyPr/>
        <a:lstStyle/>
        <a:p>
          <a:endParaRPr lang="el-GR"/>
        </a:p>
      </dgm:t>
    </dgm:pt>
  </dgm:ptLst>
  <dgm:cxnLst>
    <dgm:cxn modelId="{1E25FE56-4F74-468A-BA1F-807949E6417F}" type="presOf" srcId="{211EF7E0-1BB0-435D-9967-96B9D5189560}" destId="{80EC5A76-714C-4545-851A-9792A8B65D43}" srcOrd="0" destOrd="0" presId="urn:microsoft.com/office/officeart/2005/8/layout/hList1"/>
    <dgm:cxn modelId="{511F8FF1-CEEF-4FF1-9B30-86039E4B74D3}" type="presOf" srcId="{0F367C77-7427-45DD-9961-D284A54DEEE8}" destId="{27C755B2-C611-45F7-AFA5-83BA438BBC68}" srcOrd="0" destOrd="0" presId="urn:microsoft.com/office/officeart/2005/8/layout/hList1"/>
    <dgm:cxn modelId="{EDDA2859-86C0-46FA-A6F0-E01372A1EA5C}" srcId="{43F560E5-4AF2-43E6-8DA3-BAC55D8BCAE0}" destId="{0F367C77-7427-45DD-9961-D284A54DEEE8}" srcOrd="0" destOrd="0" parTransId="{EB10A5FD-9742-45DF-A98E-91CF5240F3D0}" sibTransId="{78442934-E50C-4506-8CA4-B8A3E1BC2F84}"/>
    <dgm:cxn modelId="{EB1F5ACB-E008-4EC3-B409-C36698BD1531}" type="presOf" srcId="{E920285A-175B-422B-8681-3223CB2BAFAD}" destId="{27C755B2-C611-45F7-AFA5-83BA438BBC68}" srcOrd="0" destOrd="1" presId="urn:microsoft.com/office/officeart/2005/8/layout/hList1"/>
    <dgm:cxn modelId="{EEFBF0CB-24C9-4204-9B26-6C4B2468BF3F}" srcId="{43F560E5-4AF2-43E6-8DA3-BAC55D8BCAE0}" destId="{E920285A-175B-422B-8681-3223CB2BAFAD}" srcOrd="1" destOrd="0" parTransId="{08A0C461-B347-4851-9928-841FBF3FF9D0}" sibTransId="{D28D536F-9335-4FCC-8127-3BE80E26DE54}"/>
    <dgm:cxn modelId="{3BF57290-A59B-492B-8125-32D3D06408B7}" type="presOf" srcId="{6E8A6B62-73A9-4048-9065-BF32DAF92D97}" destId="{27C755B2-C611-45F7-AFA5-83BA438BBC68}" srcOrd="0" destOrd="2" presId="urn:microsoft.com/office/officeart/2005/8/layout/hList1"/>
    <dgm:cxn modelId="{AF299E5B-317F-40C8-9CE8-D86E839B468D}" srcId="{211EF7E0-1BB0-435D-9967-96B9D5189560}" destId="{43F560E5-4AF2-43E6-8DA3-BAC55D8BCAE0}" srcOrd="0" destOrd="0" parTransId="{F07F006A-4B31-4EF2-A686-9007D723DA99}" sibTransId="{FF6B2799-5CAB-4484-8732-F7701684C120}"/>
    <dgm:cxn modelId="{FC2ED6D1-CF42-4E57-BA48-B1D9EC9654B0}" srcId="{43F560E5-4AF2-43E6-8DA3-BAC55D8BCAE0}" destId="{6E8A6B62-73A9-4048-9065-BF32DAF92D97}" srcOrd="2" destOrd="0" parTransId="{28B5744B-A044-4C51-84CD-9B560FB53660}" sibTransId="{3B9B20B8-206B-4633-ADD3-9980731A43C6}"/>
    <dgm:cxn modelId="{7A8EFB98-3287-4632-8160-A26806054050}" type="presOf" srcId="{43F560E5-4AF2-43E6-8DA3-BAC55D8BCAE0}" destId="{470496DE-1463-4767-86AA-D0B8D1FA4900}" srcOrd="0" destOrd="0" presId="urn:microsoft.com/office/officeart/2005/8/layout/hList1"/>
    <dgm:cxn modelId="{AD79F932-1E95-4E47-92F6-714ACA901251}" type="presParOf" srcId="{80EC5A76-714C-4545-851A-9792A8B65D43}" destId="{08825FC6-6854-45E6-95AD-2578223B4AEA}" srcOrd="0" destOrd="0" presId="urn:microsoft.com/office/officeart/2005/8/layout/hList1"/>
    <dgm:cxn modelId="{DC961A01-6B93-451A-B9BE-AFEB03D066D3}" type="presParOf" srcId="{08825FC6-6854-45E6-95AD-2578223B4AEA}" destId="{470496DE-1463-4767-86AA-D0B8D1FA4900}" srcOrd="0" destOrd="0" presId="urn:microsoft.com/office/officeart/2005/8/layout/hList1"/>
    <dgm:cxn modelId="{DBB6BA71-82AF-4C5D-A0D0-C691AABBB211}" type="presParOf" srcId="{08825FC6-6854-45E6-95AD-2578223B4AEA}" destId="{27C755B2-C611-45F7-AFA5-83BA438BBC68}"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F528ED-94CB-4E2F-B632-9FD278C336E9}" type="doc">
      <dgm:prSet loTypeId="urn:microsoft.com/office/officeart/2005/8/layout/hList1" loCatId="list" qsTypeId="urn:microsoft.com/office/officeart/2005/8/quickstyle/simple5" qsCatId="simple" csTypeId="urn:microsoft.com/office/officeart/2005/8/colors/accent2_1" csCatId="accent2" phldr="1"/>
      <dgm:spPr/>
      <dgm:t>
        <a:bodyPr/>
        <a:lstStyle/>
        <a:p>
          <a:endParaRPr lang="el-GR"/>
        </a:p>
      </dgm:t>
    </dgm:pt>
    <dgm:pt modelId="{E1E284DB-9C84-4CF0-AB13-BC0914AEF29C}">
      <dgm:prSet custT="1"/>
      <dgm:spPr/>
      <dgm:t>
        <a:bodyPr/>
        <a:lstStyle/>
        <a:p>
          <a:pPr rtl="0"/>
          <a:r>
            <a:rPr lang="el-GR" sz="2000" b="1" u="sng" dirty="0" smtClean="0"/>
            <a:t>Εξαιρέσεις</a:t>
          </a:r>
          <a:r>
            <a:rPr lang="el-GR" sz="1400" b="1" u="sng" dirty="0" smtClean="0"/>
            <a:t> </a:t>
          </a:r>
          <a:endParaRPr lang="el-GR" sz="1400" dirty="0"/>
        </a:p>
      </dgm:t>
    </dgm:pt>
    <dgm:pt modelId="{1EB52D62-9377-4E73-B481-D7C2494A1F72}" type="parTrans" cxnId="{D07B8C9F-1703-4290-9503-7E8690A82484}">
      <dgm:prSet/>
      <dgm:spPr/>
      <dgm:t>
        <a:bodyPr/>
        <a:lstStyle/>
        <a:p>
          <a:endParaRPr lang="el-GR"/>
        </a:p>
      </dgm:t>
    </dgm:pt>
    <dgm:pt modelId="{8CB165B3-2A8E-41C4-99C8-92FF8D789F67}" type="sibTrans" cxnId="{D07B8C9F-1703-4290-9503-7E8690A82484}">
      <dgm:prSet/>
      <dgm:spPr/>
      <dgm:t>
        <a:bodyPr/>
        <a:lstStyle/>
        <a:p>
          <a:endParaRPr lang="el-GR"/>
        </a:p>
      </dgm:t>
    </dgm:pt>
    <dgm:pt modelId="{71CAA2EE-642D-4BF1-9ED4-F649211173A2}">
      <dgm:prSet/>
      <dgm:spPr/>
      <dgm:t>
        <a:bodyPr/>
        <a:lstStyle/>
        <a:p>
          <a:pPr rtl="0"/>
          <a:r>
            <a:rPr lang="el-GR" b="0" smtClean="0"/>
            <a:t>Δεν δημοσιοποιούνται οι ακόλουθες παροχές: </a:t>
          </a:r>
          <a:endParaRPr lang="el-GR"/>
        </a:p>
      </dgm:t>
    </dgm:pt>
    <dgm:pt modelId="{24554C3C-F54A-4C80-83F3-2D5200D08C42}" type="parTrans" cxnId="{F2965253-45E2-49C2-BF52-1DA43B0C9CA6}">
      <dgm:prSet/>
      <dgm:spPr/>
      <dgm:t>
        <a:bodyPr/>
        <a:lstStyle/>
        <a:p>
          <a:endParaRPr lang="el-GR"/>
        </a:p>
      </dgm:t>
    </dgm:pt>
    <dgm:pt modelId="{073DE4BE-6A67-4DA5-8AD5-D32E73C0F00D}" type="sibTrans" cxnId="{F2965253-45E2-49C2-BF52-1DA43B0C9CA6}">
      <dgm:prSet/>
      <dgm:spPr/>
      <dgm:t>
        <a:bodyPr/>
        <a:lstStyle/>
        <a:p>
          <a:endParaRPr lang="el-GR"/>
        </a:p>
      </dgm:t>
    </dgm:pt>
    <dgm:pt modelId="{339A788A-94AB-4A29-81F7-AA27F0F4F853}">
      <dgm:prSet/>
      <dgm:spPr/>
      <dgm:t>
        <a:bodyPr/>
        <a:lstStyle/>
        <a:p>
          <a:pPr rtl="0"/>
          <a:r>
            <a:rPr lang="el-GR" b="0" dirty="0" smtClean="0"/>
            <a:t>Γεύματα εργασίας </a:t>
          </a:r>
          <a:r>
            <a:rPr lang="el-GR" b="0" dirty="0" smtClean="0"/>
            <a:t>στο πλαίσιο ή εκτός πλαισίου επιστημονικών εκδηλώσεων</a:t>
          </a:r>
          <a:endParaRPr lang="el-GR" dirty="0"/>
        </a:p>
      </dgm:t>
    </dgm:pt>
    <dgm:pt modelId="{5A1BEDE7-57B4-46FD-AD2A-8A81FD0FE18D}" type="parTrans" cxnId="{E409D35A-55A4-4EB4-A341-6DDDF08BEDCA}">
      <dgm:prSet/>
      <dgm:spPr/>
      <dgm:t>
        <a:bodyPr/>
        <a:lstStyle/>
        <a:p>
          <a:endParaRPr lang="el-GR"/>
        </a:p>
      </dgm:t>
    </dgm:pt>
    <dgm:pt modelId="{E9C182DC-8148-4B26-8E4B-C256EE86D7CB}" type="sibTrans" cxnId="{E409D35A-55A4-4EB4-A341-6DDDF08BEDCA}">
      <dgm:prSet/>
      <dgm:spPr/>
      <dgm:t>
        <a:bodyPr/>
        <a:lstStyle/>
        <a:p>
          <a:endParaRPr lang="el-GR"/>
        </a:p>
      </dgm:t>
    </dgm:pt>
    <dgm:pt modelId="{A2121622-E1D4-48DB-9F69-9B262CB244D0}">
      <dgm:prSet/>
      <dgm:spPr/>
      <dgm:t>
        <a:bodyPr/>
        <a:lstStyle/>
        <a:p>
          <a:pPr rtl="0"/>
          <a:r>
            <a:rPr lang="el-GR" b="0" smtClean="0"/>
            <a:t>Ιατρικά δείγματα</a:t>
          </a:r>
          <a:endParaRPr lang="el-GR"/>
        </a:p>
      </dgm:t>
    </dgm:pt>
    <dgm:pt modelId="{FA644E87-3CA8-4ADC-AC4F-5D0E82D87634}" type="parTrans" cxnId="{1D27D66A-FFA0-4AEE-B0AE-EC65587A301A}">
      <dgm:prSet/>
      <dgm:spPr/>
      <dgm:t>
        <a:bodyPr/>
        <a:lstStyle/>
        <a:p>
          <a:endParaRPr lang="el-GR"/>
        </a:p>
      </dgm:t>
    </dgm:pt>
    <dgm:pt modelId="{073620FF-C8F0-41D6-96F4-EF7B0680B379}" type="sibTrans" cxnId="{1D27D66A-FFA0-4AEE-B0AE-EC65587A301A}">
      <dgm:prSet/>
      <dgm:spPr/>
      <dgm:t>
        <a:bodyPr/>
        <a:lstStyle/>
        <a:p>
          <a:endParaRPr lang="el-GR"/>
        </a:p>
      </dgm:t>
    </dgm:pt>
    <dgm:pt modelId="{5A3BBEFA-A570-400D-9405-D9BC58D97BBD}">
      <dgm:prSet/>
      <dgm:spPr/>
      <dgm:t>
        <a:bodyPr/>
        <a:lstStyle/>
        <a:p>
          <a:pPr rtl="0"/>
          <a:r>
            <a:rPr lang="el-GR" b="0" smtClean="0"/>
            <a:t>Είδη αμελητέας αξίας (&lt;1</a:t>
          </a:r>
          <a:r>
            <a:rPr lang="en-US" b="0" smtClean="0"/>
            <a:t>5</a:t>
          </a:r>
          <a:r>
            <a:rPr lang="el-GR" b="0" smtClean="0"/>
            <a:t> €</a:t>
          </a:r>
          <a:r>
            <a:rPr lang="en-US" b="0" smtClean="0"/>
            <a:t>)</a:t>
          </a:r>
          <a:r>
            <a:rPr lang="el-GR" b="0" smtClean="0"/>
            <a:t> ιατρικής πρακτικής</a:t>
          </a:r>
          <a:endParaRPr lang="el-GR"/>
        </a:p>
      </dgm:t>
    </dgm:pt>
    <dgm:pt modelId="{B9C1A160-575F-42C8-BFF8-DE000BEBF844}" type="parTrans" cxnId="{DAD8DAC9-4BCE-442E-BADB-4DD6AE95CC56}">
      <dgm:prSet/>
      <dgm:spPr/>
      <dgm:t>
        <a:bodyPr/>
        <a:lstStyle/>
        <a:p>
          <a:endParaRPr lang="el-GR"/>
        </a:p>
      </dgm:t>
    </dgm:pt>
    <dgm:pt modelId="{2016F6A7-27AB-475E-A834-E6AD41C3DE70}" type="sibTrans" cxnId="{DAD8DAC9-4BCE-442E-BADB-4DD6AE95CC56}">
      <dgm:prSet/>
      <dgm:spPr/>
      <dgm:t>
        <a:bodyPr/>
        <a:lstStyle/>
        <a:p>
          <a:endParaRPr lang="el-GR"/>
        </a:p>
      </dgm:t>
    </dgm:pt>
    <dgm:pt modelId="{79B93B7C-0CE2-4AD1-976E-E206A6BF7C96}">
      <dgm:prSet/>
      <dgm:spPr/>
      <dgm:t>
        <a:bodyPr/>
        <a:lstStyle/>
        <a:p>
          <a:pPr rtl="0"/>
          <a:r>
            <a:rPr lang="el-GR" b="0" smtClean="0"/>
            <a:t>Συνήθεις εμπορικές συναλλαγές (αλυσίδα διανομής φαρμάκων)</a:t>
          </a:r>
          <a:endParaRPr lang="el-GR"/>
        </a:p>
      </dgm:t>
    </dgm:pt>
    <dgm:pt modelId="{9B97EB1B-5A09-478D-9EB1-40CA2D9E9596}" type="parTrans" cxnId="{421534A0-FDCD-44AD-A82F-4D7D4FF90EB8}">
      <dgm:prSet/>
      <dgm:spPr/>
      <dgm:t>
        <a:bodyPr/>
        <a:lstStyle/>
        <a:p>
          <a:endParaRPr lang="el-GR"/>
        </a:p>
      </dgm:t>
    </dgm:pt>
    <dgm:pt modelId="{1C8A55ED-833D-4DCF-BF84-068B86A3EDE6}" type="sibTrans" cxnId="{421534A0-FDCD-44AD-A82F-4D7D4FF90EB8}">
      <dgm:prSet/>
      <dgm:spPr/>
      <dgm:t>
        <a:bodyPr/>
        <a:lstStyle/>
        <a:p>
          <a:endParaRPr lang="el-GR"/>
        </a:p>
      </dgm:t>
    </dgm:pt>
    <dgm:pt modelId="{7997EC1B-002F-484B-8A3E-57E15B5AF8D4}" type="pres">
      <dgm:prSet presAssocID="{57F528ED-94CB-4E2F-B632-9FD278C336E9}" presName="Name0" presStyleCnt="0">
        <dgm:presLayoutVars>
          <dgm:dir/>
          <dgm:animLvl val="lvl"/>
          <dgm:resizeHandles val="exact"/>
        </dgm:presLayoutVars>
      </dgm:prSet>
      <dgm:spPr/>
      <dgm:t>
        <a:bodyPr/>
        <a:lstStyle/>
        <a:p>
          <a:endParaRPr lang="el-GR"/>
        </a:p>
      </dgm:t>
    </dgm:pt>
    <dgm:pt modelId="{6F09EB77-0CAC-4B1E-B69F-00BCD228B567}" type="pres">
      <dgm:prSet presAssocID="{E1E284DB-9C84-4CF0-AB13-BC0914AEF29C}" presName="composite" presStyleCnt="0"/>
      <dgm:spPr/>
    </dgm:pt>
    <dgm:pt modelId="{53521943-CDC1-4AEE-800C-FD8C8249CE7D}" type="pres">
      <dgm:prSet presAssocID="{E1E284DB-9C84-4CF0-AB13-BC0914AEF29C}" presName="parTx" presStyleLbl="alignNode1" presStyleIdx="0" presStyleCnt="1" custLinFactNeighborX="396" custLinFactNeighborY="-2294">
        <dgm:presLayoutVars>
          <dgm:chMax val="0"/>
          <dgm:chPref val="0"/>
          <dgm:bulletEnabled val="1"/>
        </dgm:presLayoutVars>
      </dgm:prSet>
      <dgm:spPr/>
      <dgm:t>
        <a:bodyPr/>
        <a:lstStyle/>
        <a:p>
          <a:endParaRPr lang="el-GR"/>
        </a:p>
      </dgm:t>
    </dgm:pt>
    <dgm:pt modelId="{90911D16-EA8F-44B1-9A16-9313228E695B}" type="pres">
      <dgm:prSet presAssocID="{E1E284DB-9C84-4CF0-AB13-BC0914AEF29C}" presName="desTx" presStyleLbl="alignAccFollowNode1" presStyleIdx="0" presStyleCnt="1">
        <dgm:presLayoutVars>
          <dgm:bulletEnabled val="1"/>
        </dgm:presLayoutVars>
      </dgm:prSet>
      <dgm:spPr/>
      <dgm:t>
        <a:bodyPr/>
        <a:lstStyle/>
        <a:p>
          <a:endParaRPr lang="el-GR"/>
        </a:p>
      </dgm:t>
    </dgm:pt>
  </dgm:ptLst>
  <dgm:cxnLst>
    <dgm:cxn modelId="{E943E6D2-B1F5-44A1-9240-A76E9DB27404}" type="presOf" srcId="{79B93B7C-0CE2-4AD1-976E-E206A6BF7C96}" destId="{90911D16-EA8F-44B1-9A16-9313228E695B}" srcOrd="0" destOrd="4" presId="urn:microsoft.com/office/officeart/2005/8/layout/hList1"/>
    <dgm:cxn modelId="{421534A0-FDCD-44AD-A82F-4D7D4FF90EB8}" srcId="{71CAA2EE-642D-4BF1-9ED4-F649211173A2}" destId="{79B93B7C-0CE2-4AD1-976E-E206A6BF7C96}" srcOrd="3" destOrd="0" parTransId="{9B97EB1B-5A09-478D-9EB1-40CA2D9E9596}" sibTransId="{1C8A55ED-833D-4DCF-BF84-068B86A3EDE6}"/>
    <dgm:cxn modelId="{4957CC3F-E10C-4714-A75B-6484EC23473A}" type="presOf" srcId="{339A788A-94AB-4A29-81F7-AA27F0F4F853}" destId="{90911D16-EA8F-44B1-9A16-9313228E695B}" srcOrd="0" destOrd="1" presId="urn:microsoft.com/office/officeart/2005/8/layout/hList1"/>
    <dgm:cxn modelId="{1D27D66A-FFA0-4AEE-B0AE-EC65587A301A}" srcId="{71CAA2EE-642D-4BF1-9ED4-F649211173A2}" destId="{A2121622-E1D4-48DB-9F69-9B262CB244D0}" srcOrd="1" destOrd="0" parTransId="{FA644E87-3CA8-4ADC-AC4F-5D0E82D87634}" sibTransId="{073620FF-C8F0-41D6-96F4-EF7B0680B379}"/>
    <dgm:cxn modelId="{0AD13B83-8654-425D-9CD6-46F0749B8BF7}" type="presOf" srcId="{A2121622-E1D4-48DB-9F69-9B262CB244D0}" destId="{90911D16-EA8F-44B1-9A16-9313228E695B}" srcOrd="0" destOrd="2" presId="urn:microsoft.com/office/officeart/2005/8/layout/hList1"/>
    <dgm:cxn modelId="{6396F009-F364-4BE3-BD48-91F1CA52938A}" type="presOf" srcId="{5A3BBEFA-A570-400D-9405-D9BC58D97BBD}" destId="{90911D16-EA8F-44B1-9A16-9313228E695B}" srcOrd="0" destOrd="3" presId="urn:microsoft.com/office/officeart/2005/8/layout/hList1"/>
    <dgm:cxn modelId="{C76F5C87-DC33-407C-A84A-2B6F04748751}" type="presOf" srcId="{E1E284DB-9C84-4CF0-AB13-BC0914AEF29C}" destId="{53521943-CDC1-4AEE-800C-FD8C8249CE7D}" srcOrd="0" destOrd="0" presId="urn:microsoft.com/office/officeart/2005/8/layout/hList1"/>
    <dgm:cxn modelId="{E409D35A-55A4-4EB4-A341-6DDDF08BEDCA}" srcId="{71CAA2EE-642D-4BF1-9ED4-F649211173A2}" destId="{339A788A-94AB-4A29-81F7-AA27F0F4F853}" srcOrd="0" destOrd="0" parTransId="{5A1BEDE7-57B4-46FD-AD2A-8A81FD0FE18D}" sibTransId="{E9C182DC-8148-4B26-8E4B-C256EE86D7CB}"/>
    <dgm:cxn modelId="{13657899-5A87-4EFF-85D1-96376A0F6A7B}" type="presOf" srcId="{57F528ED-94CB-4E2F-B632-9FD278C336E9}" destId="{7997EC1B-002F-484B-8A3E-57E15B5AF8D4}" srcOrd="0" destOrd="0" presId="urn:microsoft.com/office/officeart/2005/8/layout/hList1"/>
    <dgm:cxn modelId="{D07B8C9F-1703-4290-9503-7E8690A82484}" srcId="{57F528ED-94CB-4E2F-B632-9FD278C336E9}" destId="{E1E284DB-9C84-4CF0-AB13-BC0914AEF29C}" srcOrd="0" destOrd="0" parTransId="{1EB52D62-9377-4E73-B481-D7C2494A1F72}" sibTransId="{8CB165B3-2A8E-41C4-99C8-92FF8D789F67}"/>
    <dgm:cxn modelId="{DAD8DAC9-4BCE-442E-BADB-4DD6AE95CC56}" srcId="{71CAA2EE-642D-4BF1-9ED4-F649211173A2}" destId="{5A3BBEFA-A570-400D-9405-D9BC58D97BBD}" srcOrd="2" destOrd="0" parTransId="{B9C1A160-575F-42C8-BFF8-DE000BEBF844}" sibTransId="{2016F6A7-27AB-475E-A834-E6AD41C3DE70}"/>
    <dgm:cxn modelId="{704B7DA2-72D0-455D-8CB6-0305B9C85629}" type="presOf" srcId="{71CAA2EE-642D-4BF1-9ED4-F649211173A2}" destId="{90911D16-EA8F-44B1-9A16-9313228E695B}" srcOrd="0" destOrd="0" presId="urn:microsoft.com/office/officeart/2005/8/layout/hList1"/>
    <dgm:cxn modelId="{F2965253-45E2-49C2-BF52-1DA43B0C9CA6}" srcId="{E1E284DB-9C84-4CF0-AB13-BC0914AEF29C}" destId="{71CAA2EE-642D-4BF1-9ED4-F649211173A2}" srcOrd="0" destOrd="0" parTransId="{24554C3C-F54A-4C80-83F3-2D5200D08C42}" sibTransId="{073DE4BE-6A67-4DA5-8AD5-D32E73C0F00D}"/>
    <dgm:cxn modelId="{BB293C44-DE82-4E33-B7E5-B533D8455BAA}" type="presParOf" srcId="{7997EC1B-002F-484B-8A3E-57E15B5AF8D4}" destId="{6F09EB77-0CAC-4B1E-B69F-00BCD228B567}" srcOrd="0" destOrd="0" presId="urn:microsoft.com/office/officeart/2005/8/layout/hList1"/>
    <dgm:cxn modelId="{EA78C57B-0393-4AF7-92EB-809DA9DB91E2}" type="presParOf" srcId="{6F09EB77-0CAC-4B1E-B69F-00BCD228B567}" destId="{53521943-CDC1-4AEE-800C-FD8C8249CE7D}" srcOrd="0" destOrd="0" presId="urn:microsoft.com/office/officeart/2005/8/layout/hList1"/>
    <dgm:cxn modelId="{B923670F-1D7B-431E-BC9B-AE6EA49CDD90}" type="presParOf" srcId="{6F09EB77-0CAC-4B1E-B69F-00BCD228B567}" destId="{90911D16-EA8F-44B1-9A16-9313228E69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4E07C1-288C-4C80-A859-2F94181A8669}" type="doc">
      <dgm:prSet loTypeId="urn:microsoft.com/office/officeart/2005/8/layout/hList1" loCatId="list" qsTypeId="urn:microsoft.com/office/officeart/2005/8/quickstyle/simple5" qsCatId="simple" csTypeId="urn:microsoft.com/office/officeart/2005/8/colors/accent1_1" csCatId="accent1" phldr="1"/>
      <dgm:spPr/>
      <dgm:t>
        <a:bodyPr/>
        <a:lstStyle/>
        <a:p>
          <a:endParaRPr lang="el-GR"/>
        </a:p>
      </dgm:t>
    </dgm:pt>
    <dgm:pt modelId="{1D7A14BC-44BA-429D-AB0A-35F67C262DE4}">
      <dgm:prSet custT="1"/>
      <dgm:spPr/>
      <dgm:t>
        <a:bodyPr/>
        <a:lstStyle/>
        <a:p>
          <a:pPr rtl="0"/>
          <a:r>
            <a:rPr lang="el-GR" sz="2000" b="1" u="sng" dirty="0" smtClean="0"/>
            <a:t>Προϋποθέσεις</a:t>
          </a:r>
          <a:endParaRPr lang="el-GR" sz="2000" dirty="0"/>
        </a:p>
      </dgm:t>
    </dgm:pt>
    <dgm:pt modelId="{4362AF06-AA19-4215-A6D0-CEC1CBF76923}" type="parTrans" cxnId="{DF7BCF3A-9C1F-440C-BD7A-7F744AD586A4}">
      <dgm:prSet/>
      <dgm:spPr/>
      <dgm:t>
        <a:bodyPr/>
        <a:lstStyle/>
        <a:p>
          <a:endParaRPr lang="el-GR"/>
        </a:p>
      </dgm:t>
    </dgm:pt>
    <dgm:pt modelId="{848EDEE8-BD05-4EB5-9E8C-333B5CEA35E3}" type="sibTrans" cxnId="{DF7BCF3A-9C1F-440C-BD7A-7F744AD586A4}">
      <dgm:prSet/>
      <dgm:spPr/>
      <dgm:t>
        <a:bodyPr/>
        <a:lstStyle/>
        <a:p>
          <a:endParaRPr lang="el-GR"/>
        </a:p>
      </dgm:t>
    </dgm:pt>
    <dgm:pt modelId="{F6726A55-5398-4392-A739-B911A66ACFDD}">
      <dgm:prSet/>
      <dgm:spPr/>
      <dgm:t>
        <a:bodyPr/>
        <a:lstStyle/>
        <a:p>
          <a:pPr rtl="0"/>
          <a:r>
            <a:rPr lang="el-GR" dirty="0" smtClean="0"/>
            <a:t>Έγγραφη συγκατάθεση του Συνεργάτη (Ε.Υ. / Ε.Υ.Φ.)</a:t>
          </a:r>
          <a:endParaRPr lang="el-GR" dirty="0"/>
        </a:p>
      </dgm:t>
    </dgm:pt>
    <dgm:pt modelId="{5698162F-92F2-4791-817E-21E793866C53}" type="parTrans" cxnId="{B0838471-B6E9-4FA4-8C17-AE67A2D316D7}">
      <dgm:prSet/>
      <dgm:spPr/>
      <dgm:t>
        <a:bodyPr/>
        <a:lstStyle/>
        <a:p>
          <a:endParaRPr lang="el-GR"/>
        </a:p>
      </dgm:t>
    </dgm:pt>
    <dgm:pt modelId="{EDA36317-932D-4D6F-AB45-4E7A844320FC}" type="sibTrans" cxnId="{B0838471-B6E9-4FA4-8C17-AE67A2D316D7}">
      <dgm:prSet/>
      <dgm:spPr/>
      <dgm:t>
        <a:bodyPr/>
        <a:lstStyle/>
        <a:p>
          <a:endParaRPr lang="el-GR"/>
        </a:p>
      </dgm:t>
    </dgm:pt>
    <dgm:pt modelId="{A439080E-4533-4C9F-9BF8-9DC93E78B32F}">
      <dgm:prSet/>
      <dgm:spPr/>
      <dgm:t>
        <a:bodyPr/>
        <a:lstStyle/>
        <a:p>
          <a:pPr rtl="0"/>
          <a:r>
            <a:rPr lang="el-GR" dirty="0" smtClean="0"/>
            <a:t>Τα στοιχεία θα δημοσιοποιούνται ανά άτομο, το οποίο θα </a:t>
          </a:r>
          <a:r>
            <a:rPr lang="el-GR" dirty="0" err="1" smtClean="0"/>
            <a:t>ταυτοποιείται</a:t>
          </a:r>
          <a:r>
            <a:rPr lang="el-GR" dirty="0" smtClean="0"/>
            <a:t> με τα ακόλουθα στοιχεία:</a:t>
          </a:r>
          <a:br>
            <a:rPr lang="el-GR" dirty="0" smtClean="0"/>
          </a:br>
          <a:r>
            <a:rPr lang="el-GR" dirty="0" smtClean="0"/>
            <a:t>       - Όνομα</a:t>
          </a:r>
          <a:br>
            <a:rPr lang="el-GR" dirty="0" smtClean="0"/>
          </a:br>
          <a:r>
            <a:rPr lang="el-GR" dirty="0" smtClean="0"/>
            <a:t>       - Επώνυμο / Επωνυμία </a:t>
          </a:r>
          <a:br>
            <a:rPr lang="el-GR" dirty="0" smtClean="0"/>
          </a:br>
          <a:r>
            <a:rPr lang="el-GR" dirty="0" smtClean="0"/>
            <a:t>       - ΑΦΜ</a:t>
          </a:r>
          <a:endParaRPr lang="el-GR" dirty="0"/>
        </a:p>
      </dgm:t>
    </dgm:pt>
    <dgm:pt modelId="{71FCF547-E195-4562-9051-BEA00E51824B}" type="parTrans" cxnId="{11ADD0FA-919B-48EF-8C21-BB2A25078667}">
      <dgm:prSet/>
      <dgm:spPr/>
      <dgm:t>
        <a:bodyPr/>
        <a:lstStyle/>
        <a:p>
          <a:endParaRPr lang="el-GR"/>
        </a:p>
      </dgm:t>
    </dgm:pt>
    <dgm:pt modelId="{77041834-7163-4F49-A8AE-CE4419100DC6}" type="sibTrans" cxnId="{11ADD0FA-919B-48EF-8C21-BB2A25078667}">
      <dgm:prSet/>
      <dgm:spPr/>
      <dgm:t>
        <a:bodyPr/>
        <a:lstStyle/>
        <a:p>
          <a:endParaRPr lang="el-GR"/>
        </a:p>
      </dgm:t>
    </dgm:pt>
    <dgm:pt modelId="{7D214B9B-ED68-4064-B260-BB78FD5B9998}">
      <dgm:prSet/>
      <dgm:spPr/>
      <dgm:t>
        <a:bodyPr/>
        <a:lstStyle/>
        <a:p>
          <a:pPr rtl="0"/>
          <a:r>
            <a:rPr lang="el-GR" dirty="0" smtClean="0"/>
            <a:t>Με επίκληση σπουδαίου λόγου μπορεί να </a:t>
          </a:r>
          <a:r>
            <a:rPr lang="el-GR" b="1" dirty="0" smtClean="0"/>
            <a:t>ανακαλέσει εγγράφως </a:t>
          </a:r>
          <a:r>
            <a:rPr lang="el-GR" dirty="0" smtClean="0"/>
            <a:t>την άπαξ χορηγηθείσα συγκατάθεσή </a:t>
          </a:r>
          <a:r>
            <a:rPr lang="el-GR" dirty="0" smtClean="0"/>
            <a:t>του</a:t>
          </a:r>
          <a:endParaRPr lang="el-GR" dirty="0"/>
        </a:p>
      </dgm:t>
    </dgm:pt>
    <dgm:pt modelId="{316A938B-506B-4AD2-B620-AD6353B83747}" type="parTrans" cxnId="{B09AB123-7844-48DC-A7CC-1EDEAADD08DD}">
      <dgm:prSet/>
      <dgm:spPr/>
      <dgm:t>
        <a:bodyPr/>
        <a:lstStyle/>
        <a:p>
          <a:endParaRPr lang="el-GR"/>
        </a:p>
      </dgm:t>
    </dgm:pt>
    <dgm:pt modelId="{97FB4A64-0D66-49CE-9D29-CF62EE747C8A}" type="sibTrans" cxnId="{B09AB123-7844-48DC-A7CC-1EDEAADD08DD}">
      <dgm:prSet/>
      <dgm:spPr/>
      <dgm:t>
        <a:bodyPr/>
        <a:lstStyle/>
        <a:p>
          <a:endParaRPr lang="el-GR"/>
        </a:p>
      </dgm:t>
    </dgm:pt>
    <dgm:pt modelId="{551CAA69-630D-4504-A371-D26B39DA318A}">
      <dgm:prSet/>
      <dgm:spPr/>
      <dgm:t>
        <a:bodyPr/>
        <a:lstStyle/>
        <a:p>
          <a:pPr rtl="0"/>
          <a:r>
            <a:rPr lang="el-GR" dirty="0" smtClean="0"/>
            <a:t>Σε περίπτωση μη συγκατάθεσης ή ανάκλησης της συγκατάθεσής του, η Φ.Ε. θα δημοσιεύει συγκεντρωτικά τα σχετικά στοιχεία</a:t>
          </a:r>
          <a:endParaRPr lang="el-GR" dirty="0"/>
        </a:p>
      </dgm:t>
    </dgm:pt>
    <dgm:pt modelId="{2F8E7532-6433-4263-AAF5-A60A53820831}" type="parTrans" cxnId="{B79CA2E0-B1B7-4A88-B2AB-176865BEBF15}">
      <dgm:prSet/>
      <dgm:spPr/>
    </dgm:pt>
    <dgm:pt modelId="{F2FC3625-F4E0-4759-B6E5-2DB55FF29F5A}" type="sibTrans" cxnId="{B79CA2E0-B1B7-4A88-B2AB-176865BEBF15}">
      <dgm:prSet/>
      <dgm:spPr/>
    </dgm:pt>
    <dgm:pt modelId="{6BE85D6F-B4BD-4B40-B360-148CE6DE26E4}" type="pres">
      <dgm:prSet presAssocID="{F64E07C1-288C-4C80-A859-2F94181A8669}" presName="Name0" presStyleCnt="0">
        <dgm:presLayoutVars>
          <dgm:dir/>
          <dgm:animLvl val="lvl"/>
          <dgm:resizeHandles val="exact"/>
        </dgm:presLayoutVars>
      </dgm:prSet>
      <dgm:spPr/>
      <dgm:t>
        <a:bodyPr/>
        <a:lstStyle/>
        <a:p>
          <a:endParaRPr lang="el-GR"/>
        </a:p>
      </dgm:t>
    </dgm:pt>
    <dgm:pt modelId="{6CDD35E8-9A82-4AB5-B16A-7309162F919D}" type="pres">
      <dgm:prSet presAssocID="{1D7A14BC-44BA-429D-AB0A-35F67C262DE4}" presName="composite" presStyleCnt="0"/>
      <dgm:spPr/>
    </dgm:pt>
    <dgm:pt modelId="{1F8F67A7-B388-47F2-958A-91FB5E5A9C01}" type="pres">
      <dgm:prSet presAssocID="{1D7A14BC-44BA-429D-AB0A-35F67C262DE4}" presName="parTx" presStyleLbl="alignNode1" presStyleIdx="0" presStyleCnt="1">
        <dgm:presLayoutVars>
          <dgm:chMax val="0"/>
          <dgm:chPref val="0"/>
          <dgm:bulletEnabled val="1"/>
        </dgm:presLayoutVars>
      </dgm:prSet>
      <dgm:spPr/>
      <dgm:t>
        <a:bodyPr/>
        <a:lstStyle/>
        <a:p>
          <a:endParaRPr lang="el-GR"/>
        </a:p>
      </dgm:t>
    </dgm:pt>
    <dgm:pt modelId="{C8998805-778F-40FF-9678-A1B7CA0AF382}" type="pres">
      <dgm:prSet presAssocID="{1D7A14BC-44BA-429D-AB0A-35F67C262DE4}" presName="desTx" presStyleLbl="alignAccFollowNode1" presStyleIdx="0" presStyleCnt="1">
        <dgm:presLayoutVars>
          <dgm:bulletEnabled val="1"/>
        </dgm:presLayoutVars>
      </dgm:prSet>
      <dgm:spPr/>
      <dgm:t>
        <a:bodyPr/>
        <a:lstStyle/>
        <a:p>
          <a:endParaRPr lang="el-GR"/>
        </a:p>
      </dgm:t>
    </dgm:pt>
  </dgm:ptLst>
  <dgm:cxnLst>
    <dgm:cxn modelId="{275CBC25-4FFC-4892-8D2E-432A4F61A07A}" type="presOf" srcId="{F6726A55-5398-4392-A739-B911A66ACFDD}" destId="{C8998805-778F-40FF-9678-A1B7CA0AF382}" srcOrd="0" destOrd="0" presId="urn:microsoft.com/office/officeart/2005/8/layout/hList1"/>
    <dgm:cxn modelId="{F5AA31E9-8635-44E1-A0A5-66BAA809BD1B}" type="presOf" srcId="{7D214B9B-ED68-4064-B260-BB78FD5B9998}" destId="{C8998805-778F-40FF-9678-A1B7CA0AF382}" srcOrd="0" destOrd="2" presId="urn:microsoft.com/office/officeart/2005/8/layout/hList1"/>
    <dgm:cxn modelId="{DF7BCF3A-9C1F-440C-BD7A-7F744AD586A4}" srcId="{F64E07C1-288C-4C80-A859-2F94181A8669}" destId="{1D7A14BC-44BA-429D-AB0A-35F67C262DE4}" srcOrd="0" destOrd="0" parTransId="{4362AF06-AA19-4215-A6D0-CEC1CBF76923}" sibTransId="{848EDEE8-BD05-4EB5-9E8C-333B5CEA35E3}"/>
    <dgm:cxn modelId="{C0ED9CDA-0355-4F19-AE85-F951673DDE28}" type="presOf" srcId="{551CAA69-630D-4504-A371-D26B39DA318A}" destId="{C8998805-778F-40FF-9678-A1B7CA0AF382}" srcOrd="0" destOrd="3" presId="urn:microsoft.com/office/officeart/2005/8/layout/hList1"/>
    <dgm:cxn modelId="{B0838471-B6E9-4FA4-8C17-AE67A2D316D7}" srcId="{1D7A14BC-44BA-429D-AB0A-35F67C262DE4}" destId="{F6726A55-5398-4392-A739-B911A66ACFDD}" srcOrd="0" destOrd="0" parTransId="{5698162F-92F2-4791-817E-21E793866C53}" sibTransId="{EDA36317-932D-4D6F-AB45-4E7A844320FC}"/>
    <dgm:cxn modelId="{B79CA2E0-B1B7-4A88-B2AB-176865BEBF15}" srcId="{1D7A14BC-44BA-429D-AB0A-35F67C262DE4}" destId="{551CAA69-630D-4504-A371-D26B39DA318A}" srcOrd="3" destOrd="0" parTransId="{2F8E7532-6433-4263-AAF5-A60A53820831}" sibTransId="{F2FC3625-F4E0-4759-B6E5-2DB55FF29F5A}"/>
    <dgm:cxn modelId="{7C0908FC-EC04-4106-8F89-3D42C13BA7AB}" type="presOf" srcId="{A439080E-4533-4C9F-9BF8-9DC93E78B32F}" destId="{C8998805-778F-40FF-9678-A1B7CA0AF382}" srcOrd="0" destOrd="1" presId="urn:microsoft.com/office/officeart/2005/8/layout/hList1"/>
    <dgm:cxn modelId="{11ADD0FA-919B-48EF-8C21-BB2A25078667}" srcId="{1D7A14BC-44BA-429D-AB0A-35F67C262DE4}" destId="{A439080E-4533-4C9F-9BF8-9DC93E78B32F}" srcOrd="1" destOrd="0" parTransId="{71FCF547-E195-4562-9051-BEA00E51824B}" sibTransId="{77041834-7163-4F49-A8AE-CE4419100DC6}"/>
    <dgm:cxn modelId="{4FDE1C32-A124-45ED-8965-13FA33798148}" type="presOf" srcId="{F64E07C1-288C-4C80-A859-2F94181A8669}" destId="{6BE85D6F-B4BD-4B40-B360-148CE6DE26E4}" srcOrd="0" destOrd="0" presId="urn:microsoft.com/office/officeart/2005/8/layout/hList1"/>
    <dgm:cxn modelId="{B09AB123-7844-48DC-A7CC-1EDEAADD08DD}" srcId="{1D7A14BC-44BA-429D-AB0A-35F67C262DE4}" destId="{7D214B9B-ED68-4064-B260-BB78FD5B9998}" srcOrd="2" destOrd="0" parTransId="{316A938B-506B-4AD2-B620-AD6353B83747}" sibTransId="{97FB4A64-0D66-49CE-9D29-CF62EE747C8A}"/>
    <dgm:cxn modelId="{31F102FB-A2EF-413B-AF92-D59031D8C096}" type="presOf" srcId="{1D7A14BC-44BA-429D-AB0A-35F67C262DE4}" destId="{1F8F67A7-B388-47F2-958A-91FB5E5A9C01}" srcOrd="0" destOrd="0" presId="urn:microsoft.com/office/officeart/2005/8/layout/hList1"/>
    <dgm:cxn modelId="{31011696-B454-4824-9793-18EE7947170F}" type="presParOf" srcId="{6BE85D6F-B4BD-4B40-B360-148CE6DE26E4}" destId="{6CDD35E8-9A82-4AB5-B16A-7309162F919D}" srcOrd="0" destOrd="0" presId="urn:microsoft.com/office/officeart/2005/8/layout/hList1"/>
    <dgm:cxn modelId="{78BBEC8F-8955-493F-A191-726524BF3B93}" type="presParOf" srcId="{6CDD35E8-9A82-4AB5-B16A-7309162F919D}" destId="{1F8F67A7-B388-47F2-958A-91FB5E5A9C01}" srcOrd="0" destOrd="0" presId="urn:microsoft.com/office/officeart/2005/8/layout/hList1"/>
    <dgm:cxn modelId="{7FC04C47-1342-4B52-96F8-4AE98FACC051}" type="presParOf" srcId="{6CDD35E8-9A82-4AB5-B16A-7309162F919D}" destId="{C8998805-778F-40FF-9678-A1B7CA0AF38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83F69-DFC4-43DB-922C-5DA072C055A7}" type="doc">
      <dgm:prSet loTypeId="urn:microsoft.com/office/officeart/2008/layout/AlternatingPictureBlocks" loCatId="list" qsTypeId="urn:microsoft.com/office/officeart/2005/8/quickstyle/simple1" qsCatId="simple" csTypeId="urn:microsoft.com/office/officeart/2005/8/colors/colorful4" csCatId="colorful" phldr="1"/>
      <dgm:spPr/>
      <dgm:t>
        <a:bodyPr/>
        <a:lstStyle/>
        <a:p>
          <a:endParaRPr lang="el-GR"/>
        </a:p>
      </dgm:t>
    </dgm:pt>
    <dgm:pt modelId="{4CD1D947-0CA0-4E17-ABB5-40C40EFDEE5C}">
      <dgm:prSet phldrT="[Text]" custT="1"/>
      <dgm:spPr/>
      <dgm:t>
        <a:bodyPr/>
        <a:lstStyle/>
        <a:p>
          <a:pPr algn="just">
            <a:spcBef>
              <a:spcPts val="0"/>
            </a:spcBef>
            <a:spcAft>
              <a:spcPts val="600"/>
            </a:spcAft>
          </a:pPr>
          <a:r>
            <a:rPr lang="el-GR" sz="1500" b="0" dirty="0" smtClean="0"/>
            <a:t>Δημοσιοποίηση στοιχείων από Φαρμακευτικές Επιχειρήσεις (Φ.Ε.) , ανεξαρτήτως αν έχουν την έδρα τους στην Ελλάδα ή το εξωτερικό όσον αφορά αλληλεπιδράσεις  και συνεργασίες με:</a:t>
          </a:r>
        </a:p>
        <a:p>
          <a:pPr lvl="1">
            <a:spcBef>
              <a:spcPts val="0"/>
            </a:spcBef>
            <a:spcAft>
              <a:spcPts val="600"/>
            </a:spcAft>
          </a:pPr>
          <a:r>
            <a:rPr lang="el-GR" sz="1300" b="0" kern="1200" dirty="0" smtClean="0">
              <a:effectLst>
                <a:outerShdw blurRad="38100" dist="38100" dir="2700000" algn="tl">
                  <a:srgbClr val="000000">
                    <a:alpha val="43137"/>
                  </a:srgbClr>
                </a:outerShdw>
              </a:effectLst>
              <a:ea typeface="+mn-ea"/>
            </a:rPr>
            <a:t>- Επαγγελματίες Υγείας (Ε.Υ).  που διαμένουν στην Ελλάδα</a:t>
          </a:r>
        </a:p>
        <a:p>
          <a:pPr lvl="1">
            <a:spcBef>
              <a:spcPts val="0"/>
            </a:spcBef>
            <a:spcAft>
              <a:spcPts val="600"/>
            </a:spcAft>
          </a:pPr>
          <a:r>
            <a:rPr lang="el-GR" sz="1300" b="0" kern="1200" dirty="0" smtClean="0">
              <a:effectLst>
                <a:outerShdw blurRad="38100" dist="38100" dir="2700000" algn="tl">
                  <a:srgbClr val="000000">
                    <a:alpha val="43137"/>
                  </a:srgbClr>
                </a:outerShdw>
              </a:effectLst>
              <a:ea typeface="+mn-ea"/>
            </a:rPr>
            <a:t>- Επιστημονικούς Υγειονομικούς Φορείς (Ε.Υ.Φ) που εδρεύουν στην Ελλάδα</a:t>
          </a:r>
          <a:endParaRPr lang="el-GR" sz="1300" dirty="0"/>
        </a:p>
      </dgm:t>
    </dgm:pt>
    <dgm:pt modelId="{49E6F84C-6E51-4594-86DC-573B7F86749D}" type="parTrans" cxnId="{24DEE3B7-20C0-401B-BA49-DA67AF760D33}">
      <dgm:prSet/>
      <dgm:spPr/>
      <dgm:t>
        <a:bodyPr/>
        <a:lstStyle/>
        <a:p>
          <a:endParaRPr lang="el-GR">
            <a:solidFill>
              <a:schemeClr val="bg1"/>
            </a:solidFill>
          </a:endParaRPr>
        </a:p>
      </dgm:t>
    </dgm:pt>
    <dgm:pt modelId="{6C6B4D0A-49BC-458C-AF4E-7D140C547DD7}" type="sibTrans" cxnId="{24DEE3B7-20C0-401B-BA49-DA67AF760D33}">
      <dgm:prSet/>
      <dgm:spPr/>
      <dgm:t>
        <a:bodyPr/>
        <a:lstStyle/>
        <a:p>
          <a:endParaRPr lang="el-GR">
            <a:solidFill>
              <a:schemeClr val="bg1"/>
            </a:solidFill>
          </a:endParaRPr>
        </a:p>
      </dgm:t>
    </dgm:pt>
    <dgm:pt modelId="{C100F1BF-5FEA-4B47-B362-F507CFC8D9C5}">
      <dgm:prSet phldrT="[Text]" custT="1"/>
      <dgm:spPr/>
      <dgm:t>
        <a:bodyPr/>
        <a:lstStyle/>
        <a:p>
          <a:pPr algn="l"/>
          <a:r>
            <a:rPr lang="el-GR" sz="1500" b="0" dirty="0" smtClean="0">
              <a:effectLst>
                <a:outerShdw blurRad="38100" dist="38100" dir="2700000" algn="tl">
                  <a:srgbClr val="000000">
                    <a:alpha val="43137"/>
                  </a:srgbClr>
                </a:outerShdw>
              </a:effectLst>
            </a:rPr>
            <a:t>Έναρξη εφαρμογής με τη δημοσίευση στοιχείων που θα αφορούν το ημερολογιακό έτος </a:t>
          </a:r>
          <a:r>
            <a:rPr lang="el-GR" sz="1600" b="0" dirty="0" smtClean="0">
              <a:effectLst>
                <a:outerShdw blurRad="38100" dist="38100" dir="2700000" algn="tl">
                  <a:srgbClr val="000000">
                    <a:alpha val="43137"/>
                  </a:srgbClr>
                </a:outerShdw>
              </a:effectLst>
            </a:rPr>
            <a:t>2015</a:t>
          </a:r>
          <a:endParaRPr lang="el-GR" sz="1600" dirty="0">
            <a:effectLst>
              <a:outerShdw blurRad="38100" dist="38100" dir="2700000" algn="tl">
                <a:srgbClr val="000000">
                  <a:alpha val="43137"/>
                </a:srgbClr>
              </a:outerShdw>
            </a:effectLst>
          </a:endParaRPr>
        </a:p>
      </dgm:t>
    </dgm:pt>
    <dgm:pt modelId="{B01175E6-BC59-42E4-8662-C090A8E4B520}" type="parTrans" cxnId="{E2C7B3A7-4C6D-4CB9-9143-5F8355832AD4}">
      <dgm:prSet/>
      <dgm:spPr/>
      <dgm:t>
        <a:bodyPr/>
        <a:lstStyle/>
        <a:p>
          <a:endParaRPr lang="el-GR">
            <a:solidFill>
              <a:schemeClr val="bg1"/>
            </a:solidFill>
          </a:endParaRPr>
        </a:p>
      </dgm:t>
    </dgm:pt>
    <dgm:pt modelId="{92BDFD61-7AFE-4624-8620-88D3DD01D1A0}" type="sibTrans" cxnId="{E2C7B3A7-4C6D-4CB9-9143-5F8355832AD4}">
      <dgm:prSet/>
      <dgm:spPr/>
      <dgm:t>
        <a:bodyPr/>
        <a:lstStyle/>
        <a:p>
          <a:endParaRPr lang="el-GR">
            <a:solidFill>
              <a:schemeClr val="bg1"/>
            </a:solidFill>
          </a:endParaRPr>
        </a:p>
      </dgm:t>
    </dgm:pt>
    <dgm:pt modelId="{079DE6AC-4CC8-45DB-8EE4-F3E0F11461A0}">
      <dgm:prSet phldrT="[Text]" custT="1"/>
      <dgm:spPr/>
      <dgm:t>
        <a:bodyPr/>
        <a:lstStyle/>
        <a:p>
          <a:pPr algn="l"/>
          <a:r>
            <a:rPr lang="el-GR" sz="1500" b="0" dirty="0" smtClean="0"/>
            <a:t>Τα στοιχεία θα δημοσιοποιούνται σε ειδική πλατφόρμα στην ιστοσελίδα του ΣΦΕΕ (</a:t>
          </a:r>
          <a:r>
            <a:rPr lang="en-US" sz="1500" b="0" dirty="0" smtClean="0">
              <a:hlinkClick xmlns:r="http://schemas.openxmlformats.org/officeDocument/2006/relationships" r:id="rId1"/>
            </a:rPr>
            <a:t>www.sfee.gr</a:t>
          </a:r>
          <a:r>
            <a:rPr lang="en-US" sz="1500" b="0" dirty="0" smtClean="0"/>
            <a:t>)</a:t>
          </a:r>
          <a:r>
            <a:rPr lang="el-GR" sz="1500" b="0" dirty="0" smtClean="0"/>
            <a:t>, η οποία θα είναι ελεύθερα </a:t>
          </a:r>
          <a:r>
            <a:rPr lang="el-GR" sz="1500" b="0" dirty="0" err="1" smtClean="0"/>
            <a:t>προσβάσιμη</a:t>
          </a:r>
          <a:r>
            <a:rPr lang="el-GR" sz="1500" b="0" dirty="0" smtClean="0"/>
            <a:t> από το </a:t>
          </a:r>
          <a:r>
            <a:rPr lang="el-GR" sz="1500" b="1" cap="all" baseline="0" dirty="0" err="1" smtClean="0"/>
            <a:t>σΥνολο</a:t>
          </a:r>
          <a:r>
            <a:rPr lang="el-GR" sz="1500" b="1" cap="all" baseline="0" dirty="0" smtClean="0"/>
            <a:t> του </a:t>
          </a:r>
          <a:r>
            <a:rPr lang="el-GR" sz="1500" b="1" cap="all" baseline="0" dirty="0" err="1" smtClean="0"/>
            <a:t>κοινοΥ</a:t>
          </a:r>
          <a:endParaRPr lang="el-GR" sz="1500" b="1" cap="all" baseline="0" dirty="0"/>
        </a:p>
      </dgm:t>
    </dgm:pt>
    <dgm:pt modelId="{885BCE1E-0A37-4385-815E-53F6A6E90AE8}" type="parTrans" cxnId="{58F6E300-4ACB-44BC-B946-8DF6D293C649}">
      <dgm:prSet/>
      <dgm:spPr/>
      <dgm:t>
        <a:bodyPr/>
        <a:lstStyle/>
        <a:p>
          <a:endParaRPr lang="el-GR">
            <a:solidFill>
              <a:schemeClr val="bg1"/>
            </a:solidFill>
          </a:endParaRPr>
        </a:p>
      </dgm:t>
    </dgm:pt>
    <dgm:pt modelId="{7658E62D-F3C6-49D1-892D-D13199C38A9A}" type="sibTrans" cxnId="{58F6E300-4ACB-44BC-B946-8DF6D293C649}">
      <dgm:prSet/>
      <dgm:spPr/>
      <dgm:t>
        <a:bodyPr/>
        <a:lstStyle/>
        <a:p>
          <a:endParaRPr lang="el-GR">
            <a:solidFill>
              <a:schemeClr val="bg1"/>
            </a:solidFill>
          </a:endParaRPr>
        </a:p>
      </dgm:t>
    </dgm:pt>
    <dgm:pt modelId="{A14588BC-9DD4-4B66-9A30-38287A1B2C1C}">
      <dgm:prSet/>
      <dgm:spPr/>
      <dgm:t>
        <a:bodyPr/>
        <a:lstStyle/>
        <a:p>
          <a:pPr algn="l"/>
          <a:r>
            <a:rPr lang="el-GR" dirty="0" smtClean="0"/>
            <a:t>Οι πληροφορίες που θα δημοσιοποιούνται είναι: </a:t>
          </a:r>
        </a:p>
        <a:p>
          <a:pPr algn="l"/>
          <a:r>
            <a:rPr lang="el-GR" dirty="0" smtClean="0"/>
            <a:t>-	Τα στοιχεία των συνεργαζόμενων ΕΥ / ΕΥΦ (όνομα &amp; ΑΦΜ) </a:t>
          </a:r>
        </a:p>
        <a:p>
          <a:pPr algn="l"/>
          <a:r>
            <a:rPr lang="el-GR" dirty="0" smtClean="0"/>
            <a:t>-	Το ύψος και το είδος παροχής - ανταμοιβής (π.χ. ανταμοιβή συμβουλευτικών υπηρεσιών, έξοδα συμμετοχής σε συνέδριο, τιμητικές αμοιβές </a:t>
          </a:r>
          <a:r>
            <a:rPr lang="el-GR" dirty="0" smtClean="0"/>
            <a:t>κ.ά.)</a:t>
          </a:r>
          <a:endParaRPr lang="el-GR" dirty="0" smtClean="0"/>
        </a:p>
      </dgm:t>
    </dgm:pt>
    <dgm:pt modelId="{38F8686C-3CCB-4745-B900-A410B44BD2A7}" type="parTrans" cxnId="{903C7167-602A-4091-8824-732D7A7F8562}">
      <dgm:prSet/>
      <dgm:spPr/>
      <dgm:t>
        <a:bodyPr/>
        <a:lstStyle/>
        <a:p>
          <a:endParaRPr lang="el-GR"/>
        </a:p>
      </dgm:t>
    </dgm:pt>
    <dgm:pt modelId="{CDAD5BF8-5BE3-4202-8194-317E4AC9E930}" type="sibTrans" cxnId="{903C7167-602A-4091-8824-732D7A7F8562}">
      <dgm:prSet/>
      <dgm:spPr/>
      <dgm:t>
        <a:bodyPr/>
        <a:lstStyle/>
        <a:p>
          <a:endParaRPr lang="el-GR"/>
        </a:p>
      </dgm:t>
    </dgm:pt>
    <dgm:pt modelId="{5B4C6BE5-A734-49C9-9D9A-5D9BFAF65B9A}" type="pres">
      <dgm:prSet presAssocID="{08F83F69-DFC4-43DB-922C-5DA072C055A7}" presName="linearFlow" presStyleCnt="0">
        <dgm:presLayoutVars>
          <dgm:dir/>
          <dgm:resizeHandles val="exact"/>
        </dgm:presLayoutVars>
      </dgm:prSet>
      <dgm:spPr/>
      <dgm:t>
        <a:bodyPr/>
        <a:lstStyle/>
        <a:p>
          <a:endParaRPr lang="el-GR"/>
        </a:p>
      </dgm:t>
    </dgm:pt>
    <dgm:pt modelId="{161C37CA-2B3A-4EAC-A322-F55512477DDF}" type="pres">
      <dgm:prSet presAssocID="{4CD1D947-0CA0-4E17-ABB5-40C40EFDEE5C}" presName="comp" presStyleCnt="0"/>
      <dgm:spPr/>
    </dgm:pt>
    <dgm:pt modelId="{6A8D96B1-0DFA-4A36-BB92-BE0B7288B16E}" type="pres">
      <dgm:prSet presAssocID="{4CD1D947-0CA0-4E17-ABB5-40C40EFDEE5C}" presName="rect2" presStyleLbl="node1" presStyleIdx="0" presStyleCnt="4" custScaleX="283059" custLinFactNeighborX="18361">
        <dgm:presLayoutVars>
          <dgm:bulletEnabled val="1"/>
        </dgm:presLayoutVars>
      </dgm:prSet>
      <dgm:spPr/>
      <dgm:t>
        <a:bodyPr/>
        <a:lstStyle/>
        <a:p>
          <a:endParaRPr lang="el-GR"/>
        </a:p>
      </dgm:t>
    </dgm:pt>
    <dgm:pt modelId="{8A72D986-8252-449F-9F98-AB70AC0022ED}" type="pres">
      <dgm:prSet presAssocID="{4CD1D947-0CA0-4E17-ABB5-40C40EFDEE5C}" presName="rect1" presStyleLbl="lnNode1" presStyleIdx="0" presStyleCnt="4" custLinFactX="-57410" custLinFactNeighborX="-100000"/>
      <dgm:spPr/>
    </dgm:pt>
    <dgm:pt modelId="{B100E99C-BDEE-4206-B479-01343004EDA1}" type="pres">
      <dgm:prSet presAssocID="{6C6B4D0A-49BC-458C-AF4E-7D140C547DD7}" presName="sibTrans" presStyleCnt="0"/>
      <dgm:spPr/>
    </dgm:pt>
    <dgm:pt modelId="{7392259E-B8D9-4241-BA0C-BCB65B50AE66}" type="pres">
      <dgm:prSet presAssocID="{A14588BC-9DD4-4B66-9A30-38287A1B2C1C}" presName="comp" presStyleCnt="0"/>
      <dgm:spPr/>
    </dgm:pt>
    <dgm:pt modelId="{BA4EE4E9-8E32-4C5E-96FB-E8A1CFDB6997}" type="pres">
      <dgm:prSet presAssocID="{A14588BC-9DD4-4B66-9A30-38287A1B2C1C}" presName="rect2" presStyleLbl="node1" presStyleIdx="1" presStyleCnt="4" custScaleX="283922" custLinFactNeighborX="-27755">
        <dgm:presLayoutVars>
          <dgm:bulletEnabled val="1"/>
        </dgm:presLayoutVars>
      </dgm:prSet>
      <dgm:spPr/>
      <dgm:t>
        <a:bodyPr/>
        <a:lstStyle/>
        <a:p>
          <a:endParaRPr lang="el-GR"/>
        </a:p>
      </dgm:t>
    </dgm:pt>
    <dgm:pt modelId="{4DAF721A-ED76-4838-9561-43571946F574}" type="pres">
      <dgm:prSet presAssocID="{A14588BC-9DD4-4B66-9A30-38287A1B2C1C}" presName="rect1" presStyleLbl="lnNode1" presStyleIdx="1" presStyleCnt="4" custLinFactX="35468" custLinFactNeighborX="100000"/>
      <dgm:spPr/>
    </dgm:pt>
    <dgm:pt modelId="{EE385E74-91E9-4B0C-96FA-A4C17F302679}" type="pres">
      <dgm:prSet presAssocID="{CDAD5BF8-5BE3-4202-8194-317E4AC9E930}" presName="sibTrans" presStyleCnt="0"/>
      <dgm:spPr/>
    </dgm:pt>
    <dgm:pt modelId="{2B5B8B06-9800-4C71-A61E-C6B92C078393}" type="pres">
      <dgm:prSet presAssocID="{C100F1BF-5FEA-4B47-B362-F507CFC8D9C5}" presName="comp" presStyleCnt="0"/>
      <dgm:spPr/>
    </dgm:pt>
    <dgm:pt modelId="{184354FD-15F8-4CCE-ACBD-8E1EAB56D2AC}" type="pres">
      <dgm:prSet presAssocID="{C100F1BF-5FEA-4B47-B362-F507CFC8D9C5}" presName="rect2" presStyleLbl="node1" presStyleIdx="2" presStyleCnt="4" custScaleX="283059" custLinFactNeighborX="18361">
        <dgm:presLayoutVars>
          <dgm:bulletEnabled val="1"/>
        </dgm:presLayoutVars>
      </dgm:prSet>
      <dgm:spPr/>
      <dgm:t>
        <a:bodyPr/>
        <a:lstStyle/>
        <a:p>
          <a:endParaRPr lang="el-GR"/>
        </a:p>
      </dgm:t>
    </dgm:pt>
    <dgm:pt modelId="{221F9CD7-EAE7-4403-B735-6484AD00C8A6}" type="pres">
      <dgm:prSet presAssocID="{C100F1BF-5FEA-4B47-B362-F507CFC8D9C5}" presName="rect1" presStyleLbl="lnNode1" presStyleIdx="2" presStyleCnt="4" custLinFactX="-58364" custLinFactNeighborX="-100000"/>
      <dgm:spPr/>
    </dgm:pt>
    <dgm:pt modelId="{A03EA6FF-EC4C-494D-BE36-F479D707788E}" type="pres">
      <dgm:prSet presAssocID="{92BDFD61-7AFE-4624-8620-88D3DD01D1A0}" presName="sibTrans" presStyleCnt="0"/>
      <dgm:spPr/>
    </dgm:pt>
    <dgm:pt modelId="{8817DDDD-3D00-4E82-AF54-668D2B1CF4C3}" type="pres">
      <dgm:prSet presAssocID="{079DE6AC-4CC8-45DB-8EE4-F3E0F11461A0}" presName="comp" presStyleCnt="0"/>
      <dgm:spPr/>
    </dgm:pt>
    <dgm:pt modelId="{4B3EACD8-DA86-49D0-A9B0-508458CD7B94}" type="pres">
      <dgm:prSet presAssocID="{079DE6AC-4CC8-45DB-8EE4-F3E0F11461A0}" presName="rect2" presStyleLbl="node1" presStyleIdx="3" presStyleCnt="4" custScaleX="283059" custLinFactNeighborX="-26894" custLinFactNeighborY="-944">
        <dgm:presLayoutVars>
          <dgm:bulletEnabled val="1"/>
        </dgm:presLayoutVars>
      </dgm:prSet>
      <dgm:spPr/>
      <dgm:t>
        <a:bodyPr/>
        <a:lstStyle/>
        <a:p>
          <a:endParaRPr lang="el-GR"/>
        </a:p>
      </dgm:t>
    </dgm:pt>
    <dgm:pt modelId="{18A0FA4C-EC3C-4C9A-A69E-3626F3CF108B}" type="pres">
      <dgm:prSet presAssocID="{079DE6AC-4CC8-45DB-8EE4-F3E0F11461A0}" presName="rect1" presStyleLbl="lnNode1" presStyleIdx="3" presStyleCnt="4" custLinFactX="37303" custLinFactNeighborX="100000" custLinFactNeighborY="-944"/>
      <dgm:spPr/>
    </dgm:pt>
  </dgm:ptLst>
  <dgm:cxnLst>
    <dgm:cxn modelId="{E2C7B3A7-4C6D-4CB9-9143-5F8355832AD4}" srcId="{08F83F69-DFC4-43DB-922C-5DA072C055A7}" destId="{C100F1BF-5FEA-4B47-B362-F507CFC8D9C5}" srcOrd="2" destOrd="0" parTransId="{B01175E6-BC59-42E4-8662-C090A8E4B520}" sibTransId="{92BDFD61-7AFE-4624-8620-88D3DD01D1A0}"/>
    <dgm:cxn modelId="{555D0099-1243-4582-AE12-C411DCA24BF6}" type="presOf" srcId="{079DE6AC-4CC8-45DB-8EE4-F3E0F11461A0}" destId="{4B3EACD8-DA86-49D0-A9B0-508458CD7B94}" srcOrd="0" destOrd="0" presId="urn:microsoft.com/office/officeart/2008/layout/AlternatingPictureBlocks"/>
    <dgm:cxn modelId="{8FB7C3B2-AEE5-4221-AFB1-F414DB4F7C4B}" type="presOf" srcId="{4CD1D947-0CA0-4E17-ABB5-40C40EFDEE5C}" destId="{6A8D96B1-0DFA-4A36-BB92-BE0B7288B16E}" srcOrd="0" destOrd="0" presId="urn:microsoft.com/office/officeart/2008/layout/AlternatingPictureBlocks"/>
    <dgm:cxn modelId="{426852A8-BC22-47AA-BB94-72E9D87641EB}" type="presOf" srcId="{08F83F69-DFC4-43DB-922C-5DA072C055A7}" destId="{5B4C6BE5-A734-49C9-9D9A-5D9BFAF65B9A}" srcOrd="0" destOrd="0" presId="urn:microsoft.com/office/officeart/2008/layout/AlternatingPictureBlocks"/>
    <dgm:cxn modelId="{24DEE3B7-20C0-401B-BA49-DA67AF760D33}" srcId="{08F83F69-DFC4-43DB-922C-5DA072C055A7}" destId="{4CD1D947-0CA0-4E17-ABB5-40C40EFDEE5C}" srcOrd="0" destOrd="0" parTransId="{49E6F84C-6E51-4594-86DC-573B7F86749D}" sibTransId="{6C6B4D0A-49BC-458C-AF4E-7D140C547DD7}"/>
    <dgm:cxn modelId="{71FD8917-8667-4563-84E7-F9B02ADD5CC4}" type="presOf" srcId="{C100F1BF-5FEA-4B47-B362-F507CFC8D9C5}" destId="{184354FD-15F8-4CCE-ACBD-8E1EAB56D2AC}" srcOrd="0" destOrd="0" presId="urn:microsoft.com/office/officeart/2008/layout/AlternatingPictureBlocks"/>
    <dgm:cxn modelId="{5B269D68-673B-4A3C-82FE-E5AFC1C79F2F}" type="presOf" srcId="{A14588BC-9DD4-4B66-9A30-38287A1B2C1C}" destId="{BA4EE4E9-8E32-4C5E-96FB-E8A1CFDB6997}" srcOrd="0" destOrd="0" presId="urn:microsoft.com/office/officeart/2008/layout/AlternatingPictureBlocks"/>
    <dgm:cxn modelId="{903C7167-602A-4091-8824-732D7A7F8562}" srcId="{08F83F69-DFC4-43DB-922C-5DA072C055A7}" destId="{A14588BC-9DD4-4B66-9A30-38287A1B2C1C}" srcOrd="1" destOrd="0" parTransId="{38F8686C-3CCB-4745-B900-A410B44BD2A7}" sibTransId="{CDAD5BF8-5BE3-4202-8194-317E4AC9E930}"/>
    <dgm:cxn modelId="{58F6E300-4ACB-44BC-B946-8DF6D293C649}" srcId="{08F83F69-DFC4-43DB-922C-5DA072C055A7}" destId="{079DE6AC-4CC8-45DB-8EE4-F3E0F11461A0}" srcOrd="3" destOrd="0" parTransId="{885BCE1E-0A37-4385-815E-53F6A6E90AE8}" sibTransId="{7658E62D-F3C6-49D1-892D-D13199C38A9A}"/>
    <dgm:cxn modelId="{ADFFF952-707D-4259-80C4-A9634305C2D3}" type="presParOf" srcId="{5B4C6BE5-A734-49C9-9D9A-5D9BFAF65B9A}" destId="{161C37CA-2B3A-4EAC-A322-F55512477DDF}" srcOrd="0" destOrd="0" presId="urn:microsoft.com/office/officeart/2008/layout/AlternatingPictureBlocks"/>
    <dgm:cxn modelId="{AA443593-1FA1-4D86-8EF5-34F24088F40F}" type="presParOf" srcId="{161C37CA-2B3A-4EAC-A322-F55512477DDF}" destId="{6A8D96B1-0DFA-4A36-BB92-BE0B7288B16E}" srcOrd="0" destOrd="0" presId="urn:microsoft.com/office/officeart/2008/layout/AlternatingPictureBlocks"/>
    <dgm:cxn modelId="{7DC20FF6-0415-4B11-8798-BFA5AC6AF74E}" type="presParOf" srcId="{161C37CA-2B3A-4EAC-A322-F55512477DDF}" destId="{8A72D986-8252-449F-9F98-AB70AC0022ED}" srcOrd="1" destOrd="0" presId="urn:microsoft.com/office/officeart/2008/layout/AlternatingPictureBlocks"/>
    <dgm:cxn modelId="{C3F00C00-1B75-41DD-A7AC-D5C5A2DC4D6D}" type="presParOf" srcId="{5B4C6BE5-A734-49C9-9D9A-5D9BFAF65B9A}" destId="{B100E99C-BDEE-4206-B479-01343004EDA1}" srcOrd="1" destOrd="0" presId="urn:microsoft.com/office/officeart/2008/layout/AlternatingPictureBlocks"/>
    <dgm:cxn modelId="{8CC1BC87-154D-4AFA-89C1-01025002C44C}" type="presParOf" srcId="{5B4C6BE5-A734-49C9-9D9A-5D9BFAF65B9A}" destId="{7392259E-B8D9-4241-BA0C-BCB65B50AE66}" srcOrd="2" destOrd="0" presId="urn:microsoft.com/office/officeart/2008/layout/AlternatingPictureBlocks"/>
    <dgm:cxn modelId="{AED8BABD-9DCC-4464-AC30-895366D7AD71}" type="presParOf" srcId="{7392259E-B8D9-4241-BA0C-BCB65B50AE66}" destId="{BA4EE4E9-8E32-4C5E-96FB-E8A1CFDB6997}" srcOrd="0" destOrd="0" presId="urn:microsoft.com/office/officeart/2008/layout/AlternatingPictureBlocks"/>
    <dgm:cxn modelId="{4435F2CB-61B4-4B1A-948F-B1DD178AB273}" type="presParOf" srcId="{7392259E-B8D9-4241-BA0C-BCB65B50AE66}" destId="{4DAF721A-ED76-4838-9561-43571946F574}" srcOrd="1" destOrd="0" presId="urn:microsoft.com/office/officeart/2008/layout/AlternatingPictureBlocks"/>
    <dgm:cxn modelId="{2414DC25-CC7E-45D8-A6A7-B2198BFC4B11}" type="presParOf" srcId="{5B4C6BE5-A734-49C9-9D9A-5D9BFAF65B9A}" destId="{EE385E74-91E9-4B0C-96FA-A4C17F302679}" srcOrd="3" destOrd="0" presId="urn:microsoft.com/office/officeart/2008/layout/AlternatingPictureBlocks"/>
    <dgm:cxn modelId="{5B49EDB1-6700-4FD0-8531-F28A99A04850}" type="presParOf" srcId="{5B4C6BE5-A734-49C9-9D9A-5D9BFAF65B9A}" destId="{2B5B8B06-9800-4C71-A61E-C6B92C078393}" srcOrd="4" destOrd="0" presId="urn:microsoft.com/office/officeart/2008/layout/AlternatingPictureBlocks"/>
    <dgm:cxn modelId="{5E205D47-0988-4CEF-8F48-119FF98CEBCE}" type="presParOf" srcId="{2B5B8B06-9800-4C71-A61E-C6B92C078393}" destId="{184354FD-15F8-4CCE-ACBD-8E1EAB56D2AC}" srcOrd="0" destOrd="0" presId="urn:microsoft.com/office/officeart/2008/layout/AlternatingPictureBlocks"/>
    <dgm:cxn modelId="{C2F95423-8085-4CDB-B3B0-950334D268B0}" type="presParOf" srcId="{2B5B8B06-9800-4C71-A61E-C6B92C078393}" destId="{221F9CD7-EAE7-4403-B735-6484AD00C8A6}" srcOrd="1" destOrd="0" presId="urn:microsoft.com/office/officeart/2008/layout/AlternatingPictureBlocks"/>
    <dgm:cxn modelId="{7F6AB637-C5B6-42CC-9651-1C1A3A183B86}" type="presParOf" srcId="{5B4C6BE5-A734-49C9-9D9A-5D9BFAF65B9A}" destId="{A03EA6FF-EC4C-494D-BE36-F479D707788E}" srcOrd="5" destOrd="0" presId="urn:microsoft.com/office/officeart/2008/layout/AlternatingPictureBlocks"/>
    <dgm:cxn modelId="{8B3D1245-0922-4655-936B-3256892839CA}" type="presParOf" srcId="{5B4C6BE5-A734-49C9-9D9A-5D9BFAF65B9A}" destId="{8817DDDD-3D00-4E82-AF54-668D2B1CF4C3}" srcOrd="6" destOrd="0" presId="urn:microsoft.com/office/officeart/2008/layout/AlternatingPictureBlocks"/>
    <dgm:cxn modelId="{1CE78E5F-7805-46C5-9A64-F28CD681DE78}" type="presParOf" srcId="{8817DDDD-3D00-4E82-AF54-668D2B1CF4C3}" destId="{4B3EACD8-DA86-49D0-A9B0-508458CD7B94}" srcOrd="0" destOrd="0" presId="urn:microsoft.com/office/officeart/2008/layout/AlternatingPictureBlocks"/>
    <dgm:cxn modelId="{DFF36A4E-32D8-4E29-B4B0-E3E8D5AB8ADC}" type="presParOf" srcId="{8817DDDD-3D00-4E82-AF54-668D2B1CF4C3}" destId="{18A0FA4C-EC3C-4C9A-A69E-3626F3CF108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ED319-87B5-48CE-97F0-D673C87685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E2A9A0A-7668-4D2B-A179-2B3BC9304A32}">
      <dgm:prSet custT="1"/>
      <dgm:spPr/>
      <dgm:t>
        <a:bodyPr/>
        <a:lstStyle/>
        <a:p>
          <a:pPr rtl="0"/>
          <a:r>
            <a:rPr lang="el-GR" sz="1500" b="1" dirty="0" smtClean="0"/>
            <a:t>Α. </a:t>
          </a:r>
          <a:r>
            <a:rPr lang="el-GR" sz="1500" b="1" dirty="0" smtClean="0"/>
            <a:t>Επιστημονικές </a:t>
          </a:r>
          <a:r>
            <a:rPr lang="el-GR" sz="1500" b="1" dirty="0" smtClean="0"/>
            <a:t>εκδηλώσεις/Συνέδρια/Συμπόσια/Συμβούλια</a:t>
          </a:r>
          <a:endParaRPr lang="el-GR" sz="1500" dirty="0"/>
        </a:p>
      </dgm:t>
    </dgm:pt>
    <dgm:pt modelId="{1D2F1625-AF60-4006-A17E-4BC79E7061DD}" type="parTrans" cxnId="{2AE35E38-0CC4-4C27-93F9-443CE713A5EC}">
      <dgm:prSet/>
      <dgm:spPr/>
      <dgm:t>
        <a:bodyPr/>
        <a:lstStyle/>
        <a:p>
          <a:endParaRPr lang="el-GR" sz="1500"/>
        </a:p>
      </dgm:t>
    </dgm:pt>
    <dgm:pt modelId="{81799C99-8451-4FAF-8440-ED2A08FDEFF4}" type="sibTrans" cxnId="{2AE35E38-0CC4-4C27-93F9-443CE713A5EC}">
      <dgm:prSet/>
      <dgm:spPr/>
      <dgm:t>
        <a:bodyPr/>
        <a:lstStyle/>
        <a:p>
          <a:endParaRPr lang="el-GR" sz="1500"/>
        </a:p>
      </dgm:t>
    </dgm:pt>
    <dgm:pt modelId="{52DB2611-080C-4161-A4D4-6D4DFACEAC1F}" type="pres">
      <dgm:prSet presAssocID="{789ED319-87B5-48CE-97F0-D673C8768595}" presName="linear" presStyleCnt="0">
        <dgm:presLayoutVars>
          <dgm:animLvl val="lvl"/>
          <dgm:resizeHandles val="exact"/>
        </dgm:presLayoutVars>
      </dgm:prSet>
      <dgm:spPr/>
      <dgm:t>
        <a:bodyPr/>
        <a:lstStyle/>
        <a:p>
          <a:endParaRPr lang="el-GR"/>
        </a:p>
      </dgm:t>
    </dgm:pt>
    <dgm:pt modelId="{00C12860-3619-4E18-BC8F-25A4B80CDAB0}" type="pres">
      <dgm:prSet presAssocID="{DE2A9A0A-7668-4D2B-A179-2B3BC9304A32}" presName="parentText" presStyleLbl="node1" presStyleIdx="0" presStyleCnt="1" custScaleY="135348" custLinFactNeighborX="178">
        <dgm:presLayoutVars>
          <dgm:chMax val="0"/>
          <dgm:bulletEnabled val="1"/>
        </dgm:presLayoutVars>
      </dgm:prSet>
      <dgm:spPr/>
      <dgm:t>
        <a:bodyPr/>
        <a:lstStyle/>
        <a:p>
          <a:endParaRPr lang="el-GR"/>
        </a:p>
      </dgm:t>
    </dgm:pt>
  </dgm:ptLst>
  <dgm:cxnLst>
    <dgm:cxn modelId="{4006D77C-AB2C-4B42-B591-6D8FD5841518}" type="presOf" srcId="{DE2A9A0A-7668-4D2B-A179-2B3BC9304A32}" destId="{00C12860-3619-4E18-BC8F-25A4B80CDAB0}" srcOrd="0" destOrd="0" presId="urn:microsoft.com/office/officeart/2005/8/layout/vList2"/>
    <dgm:cxn modelId="{2AE35E38-0CC4-4C27-93F9-443CE713A5EC}" srcId="{789ED319-87B5-48CE-97F0-D673C8768595}" destId="{DE2A9A0A-7668-4D2B-A179-2B3BC9304A32}" srcOrd="0" destOrd="0" parTransId="{1D2F1625-AF60-4006-A17E-4BC79E7061DD}" sibTransId="{81799C99-8451-4FAF-8440-ED2A08FDEFF4}"/>
    <dgm:cxn modelId="{AA78B22C-22DC-4C55-950E-CC0E6AE12A78}" type="presOf" srcId="{789ED319-87B5-48CE-97F0-D673C8768595}" destId="{52DB2611-080C-4161-A4D4-6D4DFACEAC1F}" srcOrd="0" destOrd="0" presId="urn:microsoft.com/office/officeart/2005/8/layout/vList2"/>
    <dgm:cxn modelId="{0EA67D96-C563-4EE5-AFAB-3A910CCF4698}" type="presParOf" srcId="{52DB2611-080C-4161-A4D4-6D4DFACEAC1F}" destId="{00C12860-3619-4E18-BC8F-25A4B80CDA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465934-5381-42D1-9583-257679F1F606}"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l-GR"/>
        </a:p>
      </dgm:t>
    </dgm:pt>
    <dgm:pt modelId="{8E03F788-9BF0-4C69-B6EC-4D562C4F4CC6}">
      <dgm:prSet custT="1"/>
      <dgm:spPr/>
      <dgm:t>
        <a:bodyPr/>
        <a:lstStyle/>
        <a:p>
          <a:pPr rtl="0"/>
          <a:r>
            <a:rPr lang="el-GR" sz="1400" dirty="0" smtClean="0"/>
            <a:t>Κόστος εγγραφής</a:t>
          </a:r>
          <a:endParaRPr lang="el-GR" sz="1400" dirty="0"/>
        </a:p>
      </dgm:t>
    </dgm:pt>
    <dgm:pt modelId="{E5B65AB9-D988-4F03-B3BE-B226DC917B72}" type="parTrans" cxnId="{1A3C8B9F-4125-4AF9-9B97-82299D2CA9A5}">
      <dgm:prSet/>
      <dgm:spPr/>
      <dgm:t>
        <a:bodyPr/>
        <a:lstStyle/>
        <a:p>
          <a:endParaRPr lang="el-GR" sz="3600"/>
        </a:p>
      </dgm:t>
    </dgm:pt>
    <dgm:pt modelId="{CF9BF582-2E71-4984-9F52-3CD4FA0895BD}" type="sibTrans" cxnId="{1A3C8B9F-4125-4AF9-9B97-82299D2CA9A5}">
      <dgm:prSet/>
      <dgm:spPr/>
      <dgm:t>
        <a:bodyPr/>
        <a:lstStyle/>
        <a:p>
          <a:endParaRPr lang="el-GR" sz="3600"/>
        </a:p>
      </dgm:t>
    </dgm:pt>
    <dgm:pt modelId="{FB48B697-2B7B-4026-84F7-D5B59DE3546F}">
      <dgm:prSet custT="1"/>
      <dgm:spPr/>
      <dgm:t>
        <a:bodyPr/>
        <a:lstStyle/>
        <a:p>
          <a:pPr rtl="0"/>
          <a:r>
            <a:rPr lang="el-GR" sz="1400" dirty="0" smtClean="0"/>
            <a:t>Έξοδα μετάβασης και διαμονής</a:t>
          </a:r>
          <a:endParaRPr lang="el-GR" sz="1400" dirty="0"/>
        </a:p>
      </dgm:t>
    </dgm:pt>
    <dgm:pt modelId="{EE8E7789-E499-4B2F-BEC0-5AE50FEB1243}" type="parTrans" cxnId="{DDF3FCAB-14EE-420D-9B66-B00430488BD3}">
      <dgm:prSet/>
      <dgm:spPr/>
      <dgm:t>
        <a:bodyPr/>
        <a:lstStyle/>
        <a:p>
          <a:endParaRPr lang="el-GR" sz="3600"/>
        </a:p>
      </dgm:t>
    </dgm:pt>
    <dgm:pt modelId="{4339808D-9B1C-425A-819B-31BC34808248}" type="sibTrans" cxnId="{DDF3FCAB-14EE-420D-9B66-B00430488BD3}">
      <dgm:prSet/>
      <dgm:spPr/>
      <dgm:t>
        <a:bodyPr/>
        <a:lstStyle/>
        <a:p>
          <a:endParaRPr lang="el-GR" sz="3600"/>
        </a:p>
      </dgm:t>
    </dgm:pt>
    <dgm:pt modelId="{56C23BF8-C112-4976-9F1E-614A6A839C0C}" type="pres">
      <dgm:prSet presAssocID="{EF465934-5381-42D1-9583-257679F1F606}" presName="linear" presStyleCnt="0">
        <dgm:presLayoutVars>
          <dgm:animLvl val="lvl"/>
          <dgm:resizeHandles val="exact"/>
        </dgm:presLayoutVars>
      </dgm:prSet>
      <dgm:spPr/>
      <dgm:t>
        <a:bodyPr/>
        <a:lstStyle/>
        <a:p>
          <a:endParaRPr lang="el-GR"/>
        </a:p>
      </dgm:t>
    </dgm:pt>
    <dgm:pt modelId="{D1D0EC5C-0807-4525-AEDC-9B7FC9AA5E34}" type="pres">
      <dgm:prSet presAssocID="{8E03F788-9BF0-4C69-B6EC-4D562C4F4CC6}" presName="parentText" presStyleLbl="node1" presStyleIdx="0" presStyleCnt="2" custScaleY="99240" custLinFactY="-25575" custLinFactNeighborY="-100000">
        <dgm:presLayoutVars>
          <dgm:chMax val="0"/>
          <dgm:bulletEnabled val="1"/>
        </dgm:presLayoutVars>
      </dgm:prSet>
      <dgm:spPr/>
      <dgm:t>
        <a:bodyPr/>
        <a:lstStyle/>
        <a:p>
          <a:endParaRPr lang="el-GR"/>
        </a:p>
      </dgm:t>
    </dgm:pt>
    <dgm:pt modelId="{15C060DF-57FA-4D4A-94BC-FC3986F9B15A}" type="pres">
      <dgm:prSet presAssocID="{CF9BF582-2E71-4984-9F52-3CD4FA0895BD}" presName="spacer" presStyleCnt="0"/>
      <dgm:spPr/>
    </dgm:pt>
    <dgm:pt modelId="{4831C789-7854-4CFB-98E3-A958870E13F4}" type="pres">
      <dgm:prSet presAssocID="{FB48B697-2B7B-4026-84F7-D5B59DE3546F}" presName="parentText" presStyleLbl="node1" presStyleIdx="1" presStyleCnt="2" custLinFactY="-15540" custLinFactNeighborY="-100000">
        <dgm:presLayoutVars>
          <dgm:chMax val="0"/>
          <dgm:bulletEnabled val="1"/>
        </dgm:presLayoutVars>
      </dgm:prSet>
      <dgm:spPr/>
      <dgm:t>
        <a:bodyPr/>
        <a:lstStyle/>
        <a:p>
          <a:endParaRPr lang="el-GR"/>
        </a:p>
      </dgm:t>
    </dgm:pt>
  </dgm:ptLst>
  <dgm:cxnLst>
    <dgm:cxn modelId="{1A3C8B9F-4125-4AF9-9B97-82299D2CA9A5}" srcId="{EF465934-5381-42D1-9583-257679F1F606}" destId="{8E03F788-9BF0-4C69-B6EC-4D562C4F4CC6}" srcOrd="0" destOrd="0" parTransId="{E5B65AB9-D988-4F03-B3BE-B226DC917B72}" sibTransId="{CF9BF582-2E71-4984-9F52-3CD4FA0895BD}"/>
    <dgm:cxn modelId="{9C7DE2CC-C622-4EFC-9F8A-99951612B1CA}" type="presOf" srcId="{8E03F788-9BF0-4C69-B6EC-4D562C4F4CC6}" destId="{D1D0EC5C-0807-4525-AEDC-9B7FC9AA5E34}" srcOrd="0" destOrd="0" presId="urn:microsoft.com/office/officeart/2005/8/layout/vList2"/>
    <dgm:cxn modelId="{DDF3FCAB-14EE-420D-9B66-B00430488BD3}" srcId="{EF465934-5381-42D1-9583-257679F1F606}" destId="{FB48B697-2B7B-4026-84F7-D5B59DE3546F}" srcOrd="1" destOrd="0" parTransId="{EE8E7789-E499-4B2F-BEC0-5AE50FEB1243}" sibTransId="{4339808D-9B1C-425A-819B-31BC34808248}"/>
    <dgm:cxn modelId="{002EB1A1-21A6-4B82-859B-78B1B44C44B3}" type="presOf" srcId="{FB48B697-2B7B-4026-84F7-D5B59DE3546F}" destId="{4831C789-7854-4CFB-98E3-A958870E13F4}" srcOrd="0" destOrd="0" presId="urn:microsoft.com/office/officeart/2005/8/layout/vList2"/>
    <dgm:cxn modelId="{CDFC5EDB-623B-4C5E-9A41-5A0C4548A932}" type="presOf" srcId="{EF465934-5381-42D1-9583-257679F1F606}" destId="{56C23BF8-C112-4976-9F1E-614A6A839C0C}" srcOrd="0" destOrd="0" presId="urn:microsoft.com/office/officeart/2005/8/layout/vList2"/>
    <dgm:cxn modelId="{0392C7BD-AF60-42ED-AF82-1CE7A27142BE}" type="presParOf" srcId="{56C23BF8-C112-4976-9F1E-614A6A839C0C}" destId="{D1D0EC5C-0807-4525-AEDC-9B7FC9AA5E34}" srcOrd="0" destOrd="0" presId="urn:microsoft.com/office/officeart/2005/8/layout/vList2"/>
    <dgm:cxn modelId="{F4FF7CC1-B928-4E21-9910-A3A96639D054}" type="presParOf" srcId="{56C23BF8-C112-4976-9F1E-614A6A839C0C}" destId="{15C060DF-57FA-4D4A-94BC-FC3986F9B15A}" srcOrd="1" destOrd="0" presId="urn:microsoft.com/office/officeart/2005/8/layout/vList2"/>
    <dgm:cxn modelId="{46B0B2A3-EDB4-48C2-AB2B-BFF7601B65B7}" type="presParOf" srcId="{56C23BF8-C112-4976-9F1E-614A6A839C0C}" destId="{4831C789-7854-4CFB-98E3-A958870E13F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906FC9-93BA-47C7-8F55-FF757041EA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ABF8AA3E-FC13-4AA0-B219-4B8D932B3E7B}">
      <dgm:prSet/>
      <dgm:spPr/>
      <dgm:t>
        <a:bodyPr/>
        <a:lstStyle/>
        <a:p>
          <a:pPr rtl="0"/>
          <a:r>
            <a:rPr lang="el-GR" b="1" dirty="0" smtClean="0"/>
            <a:t>Β. Συμβουλευτικές και άλλες Υπηρεσίες</a:t>
          </a:r>
          <a:endParaRPr lang="el-GR" dirty="0"/>
        </a:p>
      </dgm:t>
    </dgm:pt>
    <dgm:pt modelId="{E44D82B3-F066-4101-ACA1-34034E5919D7}" type="parTrans" cxnId="{B3B1D02A-75B6-483B-A059-3281A8503749}">
      <dgm:prSet/>
      <dgm:spPr/>
      <dgm:t>
        <a:bodyPr/>
        <a:lstStyle/>
        <a:p>
          <a:endParaRPr lang="el-GR"/>
        </a:p>
      </dgm:t>
    </dgm:pt>
    <dgm:pt modelId="{9BCB9FCF-17DB-4B32-9EAE-E3065B11C823}" type="sibTrans" cxnId="{B3B1D02A-75B6-483B-A059-3281A8503749}">
      <dgm:prSet/>
      <dgm:spPr/>
      <dgm:t>
        <a:bodyPr/>
        <a:lstStyle/>
        <a:p>
          <a:endParaRPr lang="el-GR"/>
        </a:p>
      </dgm:t>
    </dgm:pt>
    <dgm:pt modelId="{D2133AEE-0A30-475A-A547-51136BFF069A}" type="pres">
      <dgm:prSet presAssocID="{E7906FC9-93BA-47C7-8F55-FF757041EA0F}" presName="linear" presStyleCnt="0">
        <dgm:presLayoutVars>
          <dgm:animLvl val="lvl"/>
          <dgm:resizeHandles val="exact"/>
        </dgm:presLayoutVars>
      </dgm:prSet>
      <dgm:spPr/>
      <dgm:t>
        <a:bodyPr/>
        <a:lstStyle/>
        <a:p>
          <a:endParaRPr lang="el-GR"/>
        </a:p>
      </dgm:t>
    </dgm:pt>
    <dgm:pt modelId="{C3183F05-17EB-4DE3-AAFA-BF9A9320B3A5}" type="pres">
      <dgm:prSet presAssocID="{ABF8AA3E-FC13-4AA0-B219-4B8D932B3E7B}" presName="parentText" presStyleLbl="node1" presStyleIdx="0" presStyleCnt="1" custLinFactNeighborY="4901">
        <dgm:presLayoutVars>
          <dgm:chMax val="0"/>
          <dgm:bulletEnabled val="1"/>
        </dgm:presLayoutVars>
      </dgm:prSet>
      <dgm:spPr/>
      <dgm:t>
        <a:bodyPr/>
        <a:lstStyle/>
        <a:p>
          <a:endParaRPr lang="el-GR"/>
        </a:p>
      </dgm:t>
    </dgm:pt>
  </dgm:ptLst>
  <dgm:cxnLst>
    <dgm:cxn modelId="{B3B1D02A-75B6-483B-A059-3281A8503749}" srcId="{E7906FC9-93BA-47C7-8F55-FF757041EA0F}" destId="{ABF8AA3E-FC13-4AA0-B219-4B8D932B3E7B}" srcOrd="0" destOrd="0" parTransId="{E44D82B3-F066-4101-ACA1-34034E5919D7}" sibTransId="{9BCB9FCF-17DB-4B32-9EAE-E3065B11C823}"/>
    <dgm:cxn modelId="{D3DD9FFD-09E1-442B-B3F4-49FBF97FD4E4}" type="presOf" srcId="{E7906FC9-93BA-47C7-8F55-FF757041EA0F}" destId="{D2133AEE-0A30-475A-A547-51136BFF069A}" srcOrd="0" destOrd="0" presId="urn:microsoft.com/office/officeart/2005/8/layout/vList2"/>
    <dgm:cxn modelId="{CD93692C-37AB-4266-9368-4EB137DB86D8}" type="presOf" srcId="{ABF8AA3E-FC13-4AA0-B219-4B8D932B3E7B}" destId="{C3183F05-17EB-4DE3-AAFA-BF9A9320B3A5}" srcOrd="0" destOrd="0" presId="urn:microsoft.com/office/officeart/2005/8/layout/vList2"/>
    <dgm:cxn modelId="{BEC7696E-79B0-40C0-92B3-ADAFD52D24E4}" type="presParOf" srcId="{D2133AEE-0A30-475A-A547-51136BFF069A}" destId="{C3183F05-17EB-4DE3-AAFA-BF9A9320B3A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0D1DC4-3748-4777-ABF1-F1BFE6B4E158}"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l-GR"/>
        </a:p>
      </dgm:t>
    </dgm:pt>
    <dgm:pt modelId="{4C5CF773-6037-4DC7-9D4A-6C9C9A92110F}">
      <dgm:prSet custT="1"/>
      <dgm:spPr/>
      <dgm:t>
        <a:bodyPr/>
        <a:lstStyle/>
        <a:p>
          <a:pPr rtl="0"/>
          <a:r>
            <a:rPr lang="el-GR" sz="1400" dirty="0" smtClean="0"/>
            <a:t>Αμοιβές που προέρχονται από ή σχετίζονται με συμβάσεις μεταξύ </a:t>
          </a:r>
          <a:r>
            <a:rPr lang="el-GR" sz="1400" dirty="0" smtClean="0"/>
            <a:t>ΦΕ </a:t>
          </a:r>
          <a:r>
            <a:rPr lang="el-GR" sz="1400" dirty="0" smtClean="0"/>
            <a:t>και </a:t>
          </a:r>
          <a:r>
            <a:rPr lang="el-GR" sz="1400" dirty="0" smtClean="0"/>
            <a:t>ΕΥ </a:t>
          </a:r>
          <a:r>
            <a:rPr lang="el-GR" sz="1400" dirty="0" smtClean="0"/>
            <a:t>δυνάμει των οποίων παρέχονται υπηρεσίες όπως:</a:t>
          </a:r>
          <a:endParaRPr lang="el-GR" sz="1400" dirty="0"/>
        </a:p>
      </dgm:t>
    </dgm:pt>
    <dgm:pt modelId="{A2165984-192E-4A80-BB51-D799FC1AD5D4}" type="parTrans" cxnId="{57D346DB-5FDD-4C31-A36B-4B988CAA6B28}">
      <dgm:prSet/>
      <dgm:spPr/>
      <dgm:t>
        <a:bodyPr/>
        <a:lstStyle/>
        <a:p>
          <a:endParaRPr lang="el-GR" sz="2000"/>
        </a:p>
      </dgm:t>
    </dgm:pt>
    <dgm:pt modelId="{05FE27C1-633B-4D36-B623-3E5745F7B8F8}" type="sibTrans" cxnId="{57D346DB-5FDD-4C31-A36B-4B988CAA6B28}">
      <dgm:prSet/>
      <dgm:spPr/>
      <dgm:t>
        <a:bodyPr/>
        <a:lstStyle/>
        <a:p>
          <a:endParaRPr lang="el-GR" sz="2000"/>
        </a:p>
      </dgm:t>
    </dgm:pt>
    <dgm:pt modelId="{DA034D55-7EA7-4570-9D71-2CC7E75DCC35}">
      <dgm:prSet custT="1"/>
      <dgm:spPr/>
      <dgm:t>
        <a:bodyPr/>
        <a:lstStyle/>
        <a:p>
          <a:pPr rtl="0"/>
          <a:r>
            <a:rPr lang="el-GR" sz="1050" smtClean="0"/>
            <a:t>Εκπαίδευση/επιμόρφωση </a:t>
          </a:r>
          <a:endParaRPr lang="el-GR" sz="1050"/>
        </a:p>
      </dgm:t>
    </dgm:pt>
    <dgm:pt modelId="{DB90422A-B3A0-4044-BACA-CCCACE08F39F}" type="parTrans" cxnId="{D536DC58-40A9-4D71-86AF-71B37D9FF322}">
      <dgm:prSet/>
      <dgm:spPr/>
      <dgm:t>
        <a:bodyPr/>
        <a:lstStyle/>
        <a:p>
          <a:endParaRPr lang="el-GR" sz="2000"/>
        </a:p>
      </dgm:t>
    </dgm:pt>
    <dgm:pt modelId="{6CD23AD2-95B4-456B-9E48-B63162936802}" type="sibTrans" cxnId="{D536DC58-40A9-4D71-86AF-71B37D9FF322}">
      <dgm:prSet/>
      <dgm:spPr/>
      <dgm:t>
        <a:bodyPr/>
        <a:lstStyle/>
        <a:p>
          <a:endParaRPr lang="el-GR" sz="2000"/>
        </a:p>
      </dgm:t>
    </dgm:pt>
    <dgm:pt modelId="{0E59E56D-97D0-4CA1-A4C7-395E2744AE53}">
      <dgm:prSet custT="1"/>
      <dgm:spPr/>
      <dgm:t>
        <a:bodyPr/>
        <a:lstStyle/>
        <a:p>
          <a:pPr rtl="0"/>
          <a:r>
            <a:rPr lang="el-GR" sz="1050" smtClean="0"/>
            <a:t>Συμβουλευτικά Σεμινάρια (μη Ιατρικά: Commercial Advisory Boards ή Expert panels on pharmacoeconomics) </a:t>
          </a:r>
          <a:endParaRPr lang="el-GR" sz="1050"/>
        </a:p>
      </dgm:t>
    </dgm:pt>
    <dgm:pt modelId="{398D91E0-5265-4BAF-B4D1-782B3E777F4C}" type="parTrans" cxnId="{E873A7ED-9FBA-4666-8A22-5C849E7EC3F7}">
      <dgm:prSet/>
      <dgm:spPr/>
      <dgm:t>
        <a:bodyPr/>
        <a:lstStyle/>
        <a:p>
          <a:endParaRPr lang="el-GR" sz="2000"/>
        </a:p>
      </dgm:t>
    </dgm:pt>
    <dgm:pt modelId="{2BB2E54B-7086-4ACC-A318-E2E76CD89F4D}" type="sibTrans" cxnId="{E873A7ED-9FBA-4666-8A22-5C849E7EC3F7}">
      <dgm:prSet/>
      <dgm:spPr/>
      <dgm:t>
        <a:bodyPr/>
        <a:lstStyle/>
        <a:p>
          <a:endParaRPr lang="el-GR" sz="2000"/>
        </a:p>
      </dgm:t>
    </dgm:pt>
    <dgm:pt modelId="{6E6D31BA-B02B-467F-A514-5979658FF966}">
      <dgm:prSet custT="1"/>
      <dgm:spPr/>
      <dgm:t>
        <a:bodyPr/>
        <a:lstStyle/>
        <a:p>
          <a:pPr rtl="0"/>
          <a:r>
            <a:rPr lang="el-GR" sz="1050" dirty="0" smtClean="0"/>
            <a:t>Ομιλίες/Διαλέξεις</a:t>
          </a:r>
          <a:endParaRPr lang="el-GR" sz="1050" dirty="0"/>
        </a:p>
      </dgm:t>
    </dgm:pt>
    <dgm:pt modelId="{7AC0D400-66ED-4F6B-AEB7-959721CD2E1D}" type="parTrans" cxnId="{1686DB65-E2E6-41BA-8B5C-1EFD374DC7BB}">
      <dgm:prSet/>
      <dgm:spPr/>
      <dgm:t>
        <a:bodyPr/>
        <a:lstStyle/>
        <a:p>
          <a:endParaRPr lang="el-GR" sz="2000"/>
        </a:p>
      </dgm:t>
    </dgm:pt>
    <dgm:pt modelId="{A169089D-CED5-43C3-9061-1879F0C039F8}" type="sibTrans" cxnId="{1686DB65-E2E6-41BA-8B5C-1EFD374DC7BB}">
      <dgm:prSet/>
      <dgm:spPr/>
      <dgm:t>
        <a:bodyPr/>
        <a:lstStyle/>
        <a:p>
          <a:endParaRPr lang="el-GR" sz="2000"/>
        </a:p>
      </dgm:t>
    </dgm:pt>
    <dgm:pt modelId="{F0EBC265-0C99-4C3F-9906-45CED2128455}">
      <dgm:prSet custT="1"/>
      <dgm:spPr/>
      <dgm:t>
        <a:bodyPr/>
        <a:lstStyle/>
        <a:p>
          <a:pPr rtl="0"/>
          <a:r>
            <a:rPr lang="el-GR" sz="1050" smtClean="0"/>
            <a:t>Γενικές συμβουλευτικές υπηρεσίες</a:t>
          </a:r>
          <a:endParaRPr lang="el-GR" sz="1050"/>
        </a:p>
      </dgm:t>
    </dgm:pt>
    <dgm:pt modelId="{776763D2-77CB-494B-9C25-720328C5B271}" type="parTrans" cxnId="{518B4C85-39F4-4096-B88E-539FDE53BC59}">
      <dgm:prSet/>
      <dgm:spPr/>
      <dgm:t>
        <a:bodyPr/>
        <a:lstStyle/>
        <a:p>
          <a:endParaRPr lang="el-GR" sz="2000"/>
        </a:p>
      </dgm:t>
    </dgm:pt>
    <dgm:pt modelId="{143C7A4F-4A33-4298-A719-260C4DD78E30}" type="sibTrans" cxnId="{518B4C85-39F4-4096-B88E-539FDE53BC59}">
      <dgm:prSet/>
      <dgm:spPr/>
      <dgm:t>
        <a:bodyPr/>
        <a:lstStyle/>
        <a:p>
          <a:endParaRPr lang="el-GR" sz="2000"/>
        </a:p>
      </dgm:t>
    </dgm:pt>
    <dgm:pt modelId="{8047FCF6-C942-4A57-A380-1F81D417B19C}">
      <dgm:prSet custT="1"/>
      <dgm:spPr/>
      <dgm:t>
        <a:bodyPr/>
        <a:lstStyle/>
        <a:p>
          <a:pPr rtl="0"/>
          <a:r>
            <a:rPr lang="el-GR" sz="1400" dirty="0" smtClean="0"/>
            <a:t>Ποσά που αφορούν αμοιβές </a:t>
          </a:r>
          <a:r>
            <a:rPr lang="el-GR" sz="1400" dirty="0" smtClean="0"/>
            <a:t>ΕΥ </a:t>
          </a:r>
          <a:r>
            <a:rPr lang="el-GR" sz="1400" dirty="0" smtClean="0"/>
            <a:t>και λοιπά έξοδα που αναφέρονται στη σύμβαση δημοσιοποιούνται ξεχωριστά</a:t>
          </a:r>
          <a:endParaRPr lang="el-GR" sz="1400" dirty="0"/>
        </a:p>
      </dgm:t>
    </dgm:pt>
    <dgm:pt modelId="{67BF3349-5748-4C67-8AA9-8E20351ABF09}" type="parTrans" cxnId="{7D7A371E-B31E-4C39-89D9-83A7FC0A0C41}">
      <dgm:prSet/>
      <dgm:spPr/>
      <dgm:t>
        <a:bodyPr/>
        <a:lstStyle/>
        <a:p>
          <a:endParaRPr lang="el-GR" sz="2000"/>
        </a:p>
      </dgm:t>
    </dgm:pt>
    <dgm:pt modelId="{5C24982E-1F06-45A6-A44D-B127C5425112}" type="sibTrans" cxnId="{7D7A371E-B31E-4C39-89D9-83A7FC0A0C41}">
      <dgm:prSet/>
      <dgm:spPr/>
      <dgm:t>
        <a:bodyPr/>
        <a:lstStyle/>
        <a:p>
          <a:endParaRPr lang="el-GR" sz="2000"/>
        </a:p>
      </dgm:t>
    </dgm:pt>
    <dgm:pt modelId="{49F73FA5-5D70-4000-B723-454882768F7B}" type="pres">
      <dgm:prSet presAssocID="{C30D1DC4-3748-4777-ABF1-F1BFE6B4E158}" presName="linear" presStyleCnt="0">
        <dgm:presLayoutVars>
          <dgm:animLvl val="lvl"/>
          <dgm:resizeHandles val="exact"/>
        </dgm:presLayoutVars>
      </dgm:prSet>
      <dgm:spPr/>
      <dgm:t>
        <a:bodyPr/>
        <a:lstStyle/>
        <a:p>
          <a:endParaRPr lang="el-GR"/>
        </a:p>
      </dgm:t>
    </dgm:pt>
    <dgm:pt modelId="{9B177944-34C7-4408-B915-8CF260CAC01B}" type="pres">
      <dgm:prSet presAssocID="{4C5CF773-6037-4DC7-9D4A-6C9C9A92110F}" presName="parentText" presStyleLbl="node1" presStyleIdx="0" presStyleCnt="2">
        <dgm:presLayoutVars>
          <dgm:chMax val="0"/>
          <dgm:bulletEnabled val="1"/>
        </dgm:presLayoutVars>
      </dgm:prSet>
      <dgm:spPr/>
      <dgm:t>
        <a:bodyPr/>
        <a:lstStyle/>
        <a:p>
          <a:endParaRPr lang="el-GR"/>
        </a:p>
      </dgm:t>
    </dgm:pt>
    <dgm:pt modelId="{3ECB4A90-C689-4E72-B5D4-ACD38BAACBFD}" type="pres">
      <dgm:prSet presAssocID="{4C5CF773-6037-4DC7-9D4A-6C9C9A92110F}" presName="childText" presStyleLbl="revTx" presStyleIdx="0" presStyleCnt="1">
        <dgm:presLayoutVars>
          <dgm:bulletEnabled val="1"/>
        </dgm:presLayoutVars>
      </dgm:prSet>
      <dgm:spPr/>
      <dgm:t>
        <a:bodyPr/>
        <a:lstStyle/>
        <a:p>
          <a:endParaRPr lang="el-GR"/>
        </a:p>
      </dgm:t>
    </dgm:pt>
    <dgm:pt modelId="{CBBA84C3-3F11-41A2-B679-4454B984C621}" type="pres">
      <dgm:prSet presAssocID="{8047FCF6-C942-4A57-A380-1F81D417B19C}" presName="parentText" presStyleLbl="node1" presStyleIdx="1" presStyleCnt="2" custLinFactNeighborY="1485">
        <dgm:presLayoutVars>
          <dgm:chMax val="0"/>
          <dgm:bulletEnabled val="1"/>
        </dgm:presLayoutVars>
      </dgm:prSet>
      <dgm:spPr/>
      <dgm:t>
        <a:bodyPr/>
        <a:lstStyle/>
        <a:p>
          <a:endParaRPr lang="el-GR"/>
        </a:p>
      </dgm:t>
    </dgm:pt>
  </dgm:ptLst>
  <dgm:cxnLst>
    <dgm:cxn modelId="{2E10F3D6-2E1C-434C-8FDF-584EE52D4BF2}" type="presOf" srcId="{C30D1DC4-3748-4777-ABF1-F1BFE6B4E158}" destId="{49F73FA5-5D70-4000-B723-454882768F7B}" srcOrd="0" destOrd="0" presId="urn:microsoft.com/office/officeart/2005/8/layout/vList2"/>
    <dgm:cxn modelId="{D8499882-CEB2-4CFE-AEA2-FC1D8FD3767A}" type="presOf" srcId="{0E59E56D-97D0-4CA1-A4C7-395E2744AE53}" destId="{3ECB4A90-C689-4E72-B5D4-ACD38BAACBFD}" srcOrd="0" destOrd="1" presId="urn:microsoft.com/office/officeart/2005/8/layout/vList2"/>
    <dgm:cxn modelId="{518B4C85-39F4-4096-B88E-539FDE53BC59}" srcId="{4C5CF773-6037-4DC7-9D4A-6C9C9A92110F}" destId="{F0EBC265-0C99-4C3F-9906-45CED2128455}" srcOrd="3" destOrd="0" parTransId="{776763D2-77CB-494B-9C25-720328C5B271}" sibTransId="{143C7A4F-4A33-4298-A719-260C4DD78E30}"/>
    <dgm:cxn modelId="{164C1E17-655B-47A2-B9DE-046F6C90C77F}" type="presOf" srcId="{6E6D31BA-B02B-467F-A514-5979658FF966}" destId="{3ECB4A90-C689-4E72-B5D4-ACD38BAACBFD}" srcOrd="0" destOrd="2" presId="urn:microsoft.com/office/officeart/2005/8/layout/vList2"/>
    <dgm:cxn modelId="{57D346DB-5FDD-4C31-A36B-4B988CAA6B28}" srcId="{C30D1DC4-3748-4777-ABF1-F1BFE6B4E158}" destId="{4C5CF773-6037-4DC7-9D4A-6C9C9A92110F}" srcOrd="0" destOrd="0" parTransId="{A2165984-192E-4A80-BB51-D799FC1AD5D4}" sibTransId="{05FE27C1-633B-4D36-B623-3E5745F7B8F8}"/>
    <dgm:cxn modelId="{1686DB65-E2E6-41BA-8B5C-1EFD374DC7BB}" srcId="{4C5CF773-6037-4DC7-9D4A-6C9C9A92110F}" destId="{6E6D31BA-B02B-467F-A514-5979658FF966}" srcOrd="2" destOrd="0" parTransId="{7AC0D400-66ED-4F6B-AEB7-959721CD2E1D}" sibTransId="{A169089D-CED5-43C3-9061-1879F0C039F8}"/>
    <dgm:cxn modelId="{A4E9A34B-C4FD-40E1-8229-C02B7B55787C}" type="presOf" srcId="{DA034D55-7EA7-4570-9D71-2CC7E75DCC35}" destId="{3ECB4A90-C689-4E72-B5D4-ACD38BAACBFD}" srcOrd="0" destOrd="0" presId="urn:microsoft.com/office/officeart/2005/8/layout/vList2"/>
    <dgm:cxn modelId="{E873A7ED-9FBA-4666-8A22-5C849E7EC3F7}" srcId="{4C5CF773-6037-4DC7-9D4A-6C9C9A92110F}" destId="{0E59E56D-97D0-4CA1-A4C7-395E2744AE53}" srcOrd="1" destOrd="0" parTransId="{398D91E0-5265-4BAF-B4D1-782B3E777F4C}" sibTransId="{2BB2E54B-7086-4ACC-A318-E2E76CD89F4D}"/>
    <dgm:cxn modelId="{D536DC58-40A9-4D71-86AF-71B37D9FF322}" srcId="{4C5CF773-6037-4DC7-9D4A-6C9C9A92110F}" destId="{DA034D55-7EA7-4570-9D71-2CC7E75DCC35}" srcOrd="0" destOrd="0" parTransId="{DB90422A-B3A0-4044-BACA-CCCACE08F39F}" sibTransId="{6CD23AD2-95B4-456B-9E48-B63162936802}"/>
    <dgm:cxn modelId="{D8FEBE2D-585B-46D4-8179-DEFA3E68BB21}" type="presOf" srcId="{4C5CF773-6037-4DC7-9D4A-6C9C9A92110F}" destId="{9B177944-34C7-4408-B915-8CF260CAC01B}" srcOrd="0" destOrd="0" presId="urn:microsoft.com/office/officeart/2005/8/layout/vList2"/>
    <dgm:cxn modelId="{00EE0F60-7B3E-40AD-8AE2-C864ADBF6482}" type="presOf" srcId="{F0EBC265-0C99-4C3F-9906-45CED2128455}" destId="{3ECB4A90-C689-4E72-B5D4-ACD38BAACBFD}" srcOrd="0" destOrd="3" presId="urn:microsoft.com/office/officeart/2005/8/layout/vList2"/>
    <dgm:cxn modelId="{7D7A371E-B31E-4C39-89D9-83A7FC0A0C41}" srcId="{C30D1DC4-3748-4777-ABF1-F1BFE6B4E158}" destId="{8047FCF6-C942-4A57-A380-1F81D417B19C}" srcOrd="1" destOrd="0" parTransId="{67BF3349-5748-4C67-8AA9-8E20351ABF09}" sibTransId="{5C24982E-1F06-45A6-A44D-B127C5425112}"/>
    <dgm:cxn modelId="{1FB0E6A0-B101-410B-B1E2-FDC80C52B61B}" type="presOf" srcId="{8047FCF6-C942-4A57-A380-1F81D417B19C}" destId="{CBBA84C3-3F11-41A2-B679-4454B984C621}" srcOrd="0" destOrd="0" presId="urn:microsoft.com/office/officeart/2005/8/layout/vList2"/>
    <dgm:cxn modelId="{A683B225-7C38-45DD-8CD6-2E96F3416CB6}" type="presParOf" srcId="{49F73FA5-5D70-4000-B723-454882768F7B}" destId="{9B177944-34C7-4408-B915-8CF260CAC01B}" srcOrd="0" destOrd="0" presId="urn:microsoft.com/office/officeart/2005/8/layout/vList2"/>
    <dgm:cxn modelId="{C161E50B-B293-4B84-B27D-1D85E05FF363}" type="presParOf" srcId="{49F73FA5-5D70-4000-B723-454882768F7B}" destId="{3ECB4A90-C689-4E72-B5D4-ACD38BAACBFD}" srcOrd="1" destOrd="0" presId="urn:microsoft.com/office/officeart/2005/8/layout/vList2"/>
    <dgm:cxn modelId="{FF5354A2-09E6-43E2-AABA-BBC9E6CB350E}" type="presParOf" srcId="{49F73FA5-5D70-4000-B723-454882768F7B}" destId="{CBBA84C3-3F11-41A2-B679-4454B984C621}" srcOrd="2"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CE4180-EFCD-4B71-8170-2EDF7DEE4575}" type="doc">
      <dgm:prSet loTypeId="urn:microsoft.com/office/officeart/2005/8/layout/vList2" loCatId="list" qsTypeId="urn:microsoft.com/office/officeart/2005/8/quickstyle/simple4" qsCatId="simple" csTypeId="urn:microsoft.com/office/officeart/2005/8/colors/accent1_1" csCatId="accent1"/>
      <dgm:spPr/>
      <dgm:t>
        <a:bodyPr/>
        <a:lstStyle/>
        <a:p>
          <a:endParaRPr lang="el-GR"/>
        </a:p>
      </dgm:t>
    </dgm:pt>
    <dgm:pt modelId="{59A67B7D-CEE0-4B0C-8DBC-95CC6ABB770A}" type="pres">
      <dgm:prSet presAssocID="{16CE4180-EFCD-4B71-8170-2EDF7DEE4575}" presName="linear" presStyleCnt="0">
        <dgm:presLayoutVars>
          <dgm:animLvl val="lvl"/>
          <dgm:resizeHandles val="exact"/>
        </dgm:presLayoutVars>
      </dgm:prSet>
      <dgm:spPr/>
      <dgm:t>
        <a:bodyPr/>
        <a:lstStyle/>
        <a:p>
          <a:endParaRPr lang="el-GR"/>
        </a:p>
      </dgm:t>
    </dgm:pt>
  </dgm:ptLst>
  <dgm:cxnLst>
    <dgm:cxn modelId="{3E625111-4D94-4805-8CDB-7C6447227E94}" type="presOf" srcId="{16CE4180-EFCD-4B71-8170-2EDF7DEE4575}" destId="{59A67B7D-CEE0-4B0C-8DBC-95CC6ABB770A}"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9ED319-87B5-48CE-97F0-D673C87685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E2A9A0A-7668-4D2B-A179-2B3BC9304A32}">
      <dgm:prSet custT="1"/>
      <dgm:spPr/>
      <dgm:t>
        <a:bodyPr/>
        <a:lstStyle/>
        <a:p>
          <a:pPr rtl="0"/>
          <a:r>
            <a:rPr lang="el-GR" sz="1500" b="1" dirty="0" smtClean="0"/>
            <a:t>Α. </a:t>
          </a:r>
          <a:r>
            <a:rPr lang="el-GR" sz="1500" b="1" dirty="0" smtClean="0"/>
            <a:t>Επιστημονικές </a:t>
          </a:r>
          <a:r>
            <a:rPr lang="el-GR" sz="1500" b="1" dirty="0" smtClean="0"/>
            <a:t>εκδηλώσεις/Συνέδρια/Συμπόσια/Συμβούλια</a:t>
          </a:r>
          <a:endParaRPr lang="el-GR" sz="1500" dirty="0"/>
        </a:p>
      </dgm:t>
    </dgm:pt>
    <dgm:pt modelId="{1D2F1625-AF60-4006-A17E-4BC79E7061DD}" type="parTrans" cxnId="{2AE35E38-0CC4-4C27-93F9-443CE713A5EC}">
      <dgm:prSet/>
      <dgm:spPr/>
      <dgm:t>
        <a:bodyPr/>
        <a:lstStyle/>
        <a:p>
          <a:endParaRPr lang="el-GR" sz="1500"/>
        </a:p>
      </dgm:t>
    </dgm:pt>
    <dgm:pt modelId="{81799C99-8451-4FAF-8440-ED2A08FDEFF4}" type="sibTrans" cxnId="{2AE35E38-0CC4-4C27-93F9-443CE713A5EC}">
      <dgm:prSet/>
      <dgm:spPr/>
      <dgm:t>
        <a:bodyPr/>
        <a:lstStyle/>
        <a:p>
          <a:endParaRPr lang="el-GR" sz="1500"/>
        </a:p>
      </dgm:t>
    </dgm:pt>
    <dgm:pt modelId="{52DB2611-080C-4161-A4D4-6D4DFACEAC1F}" type="pres">
      <dgm:prSet presAssocID="{789ED319-87B5-48CE-97F0-D673C8768595}" presName="linear" presStyleCnt="0">
        <dgm:presLayoutVars>
          <dgm:animLvl val="lvl"/>
          <dgm:resizeHandles val="exact"/>
        </dgm:presLayoutVars>
      </dgm:prSet>
      <dgm:spPr/>
      <dgm:t>
        <a:bodyPr/>
        <a:lstStyle/>
        <a:p>
          <a:endParaRPr lang="el-GR"/>
        </a:p>
      </dgm:t>
    </dgm:pt>
    <dgm:pt modelId="{00C12860-3619-4E18-BC8F-25A4B80CDAB0}" type="pres">
      <dgm:prSet presAssocID="{DE2A9A0A-7668-4D2B-A179-2B3BC9304A32}" presName="parentText" presStyleLbl="node1" presStyleIdx="0" presStyleCnt="1" custScaleY="135348" custLinFactNeighborX="178">
        <dgm:presLayoutVars>
          <dgm:chMax val="0"/>
          <dgm:bulletEnabled val="1"/>
        </dgm:presLayoutVars>
      </dgm:prSet>
      <dgm:spPr/>
      <dgm:t>
        <a:bodyPr/>
        <a:lstStyle/>
        <a:p>
          <a:endParaRPr lang="el-GR"/>
        </a:p>
      </dgm:t>
    </dgm:pt>
  </dgm:ptLst>
  <dgm:cxnLst>
    <dgm:cxn modelId="{8B80D9F2-1287-4BCF-B12D-7060029E4A47}" type="presOf" srcId="{789ED319-87B5-48CE-97F0-D673C8768595}" destId="{52DB2611-080C-4161-A4D4-6D4DFACEAC1F}" srcOrd="0" destOrd="0" presId="urn:microsoft.com/office/officeart/2005/8/layout/vList2"/>
    <dgm:cxn modelId="{2AE35E38-0CC4-4C27-93F9-443CE713A5EC}" srcId="{789ED319-87B5-48CE-97F0-D673C8768595}" destId="{DE2A9A0A-7668-4D2B-A179-2B3BC9304A32}" srcOrd="0" destOrd="0" parTransId="{1D2F1625-AF60-4006-A17E-4BC79E7061DD}" sibTransId="{81799C99-8451-4FAF-8440-ED2A08FDEFF4}"/>
    <dgm:cxn modelId="{B1AD9298-2DE3-4413-B8F2-B20AFD960555}" type="presOf" srcId="{DE2A9A0A-7668-4D2B-A179-2B3BC9304A32}" destId="{00C12860-3619-4E18-BC8F-25A4B80CDAB0}" srcOrd="0" destOrd="0" presId="urn:microsoft.com/office/officeart/2005/8/layout/vList2"/>
    <dgm:cxn modelId="{F8BA7CFC-0F94-4352-850C-B98FFEC83B0A}" type="presParOf" srcId="{52DB2611-080C-4161-A4D4-6D4DFACEAC1F}" destId="{00C12860-3619-4E18-BC8F-25A4B80CDA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465934-5381-42D1-9583-257679F1F606}"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l-GR"/>
        </a:p>
      </dgm:t>
    </dgm:pt>
    <dgm:pt modelId="{8E03F788-9BF0-4C69-B6EC-4D562C4F4CC6}">
      <dgm:prSet custT="1"/>
      <dgm:spPr/>
      <dgm:t>
        <a:bodyPr/>
        <a:lstStyle/>
        <a:p>
          <a:pPr rtl="0"/>
          <a:r>
            <a:rPr lang="el-GR" sz="1400" dirty="0" smtClean="0"/>
            <a:t>Κόστος </a:t>
          </a:r>
          <a:r>
            <a:rPr lang="el-GR" sz="1400" dirty="0" smtClean="0"/>
            <a:t>ομαδικών εγγραφών ΕΥ (όταν η επιλογή των ΕΥ δεν γίνεται από τον χορηγό αλλά από τον διοργανωτή)</a:t>
          </a:r>
          <a:endParaRPr lang="el-GR" sz="1400" dirty="0"/>
        </a:p>
      </dgm:t>
    </dgm:pt>
    <dgm:pt modelId="{E5B65AB9-D988-4F03-B3BE-B226DC917B72}" type="parTrans" cxnId="{1A3C8B9F-4125-4AF9-9B97-82299D2CA9A5}">
      <dgm:prSet/>
      <dgm:spPr/>
      <dgm:t>
        <a:bodyPr/>
        <a:lstStyle/>
        <a:p>
          <a:endParaRPr lang="el-GR" sz="3600"/>
        </a:p>
      </dgm:t>
    </dgm:pt>
    <dgm:pt modelId="{CF9BF582-2E71-4984-9F52-3CD4FA0895BD}" type="sibTrans" cxnId="{1A3C8B9F-4125-4AF9-9B97-82299D2CA9A5}">
      <dgm:prSet/>
      <dgm:spPr/>
      <dgm:t>
        <a:bodyPr/>
        <a:lstStyle/>
        <a:p>
          <a:endParaRPr lang="el-GR" sz="3600"/>
        </a:p>
      </dgm:t>
    </dgm:pt>
    <dgm:pt modelId="{FB48B697-2B7B-4026-84F7-D5B59DE3546F}">
      <dgm:prSet custT="1"/>
      <dgm:spPr/>
      <dgm:t>
        <a:bodyPr/>
        <a:lstStyle/>
        <a:p>
          <a:pPr rtl="0"/>
          <a:r>
            <a:rPr lang="el-GR" sz="1400" dirty="0" smtClean="0"/>
            <a:t>Κόστος χορηγίας</a:t>
          </a:r>
          <a:endParaRPr lang="el-GR" sz="1400" dirty="0"/>
        </a:p>
      </dgm:t>
    </dgm:pt>
    <dgm:pt modelId="{EE8E7789-E499-4B2F-BEC0-5AE50FEB1243}" type="parTrans" cxnId="{DDF3FCAB-14EE-420D-9B66-B00430488BD3}">
      <dgm:prSet/>
      <dgm:spPr/>
      <dgm:t>
        <a:bodyPr/>
        <a:lstStyle/>
        <a:p>
          <a:endParaRPr lang="el-GR" sz="3600"/>
        </a:p>
      </dgm:t>
    </dgm:pt>
    <dgm:pt modelId="{4339808D-9B1C-425A-819B-31BC34808248}" type="sibTrans" cxnId="{DDF3FCAB-14EE-420D-9B66-B00430488BD3}">
      <dgm:prSet/>
      <dgm:spPr/>
      <dgm:t>
        <a:bodyPr/>
        <a:lstStyle/>
        <a:p>
          <a:endParaRPr lang="el-GR" sz="3600"/>
        </a:p>
      </dgm:t>
    </dgm:pt>
    <dgm:pt modelId="{56C23BF8-C112-4976-9F1E-614A6A839C0C}" type="pres">
      <dgm:prSet presAssocID="{EF465934-5381-42D1-9583-257679F1F606}" presName="linear" presStyleCnt="0">
        <dgm:presLayoutVars>
          <dgm:animLvl val="lvl"/>
          <dgm:resizeHandles val="exact"/>
        </dgm:presLayoutVars>
      </dgm:prSet>
      <dgm:spPr/>
      <dgm:t>
        <a:bodyPr/>
        <a:lstStyle/>
        <a:p>
          <a:endParaRPr lang="el-GR"/>
        </a:p>
      </dgm:t>
    </dgm:pt>
    <dgm:pt modelId="{D1D0EC5C-0807-4525-AEDC-9B7FC9AA5E34}" type="pres">
      <dgm:prSet presAssocID="{8E03F788-9BF0-4C69-B6EC-4D562C4F4CC6}" presName="parentText" presStyleLbl="node1" presStyleIdx="0" presStyleCnt="2" custScaleY="99240" custLinFactY="-25575" custLinFactNeighborY="-100000">
        <dgm:presLayoutVars>
          <dgm:chMax val="0"/>
          <dgm:bulletEnabled val="1"/>
        </dgm:presLayoutVars>
      </dgm:prSet>
      <dgm:spPr/>
      <dgm:t>
        <a:bodyPr/>
        <a:lstStyle/>
        <a:p>
          <a:endParaRPr lang="el-GR"/>
        </a:p>
      </dgm:t>
    </dgm:pt>
    <dgm:pt modelId="{15C060DF-57FA-4D4A-94BC-FC3986F9B15A}" type="pres">
      <dgm:prSet presAssocID="{CF9BF582-2E71-4984-9F52-3CD4FA0895BD}" presName="spacer" presStyleCnt="0"/>
      <dgm:spPr/>
    </dgm:pt>
    <dgm:pt modelId="{4831C789-7854-4CFB-98E3-A958870E13F4}" type="pres">
      <dgm:prSet presAssocID="{FB48B697-2B7B-4026-84F7-D5B59DE3546F}" presName="parentText" presStyleLbl="node1" presStyleIdx="1" presStyleCnt="2" custLinFactY="-15540" custLinFactNeighborY="-100000">
        <dgm:presLayoutVars>
          <dgm:chMax val="0"/>
          <dgm:bulletEnabled val="1"/>
        </dgm:presLayoutVars>
      </dgm:prSet>
      <dgm:spPr/>
      <dgm:t>
        <a:bodyPr/>
        <a:lstStyle/>
        <a:p>
          <a:endParaRPr lang="el-GR"/>
        </a:p>
      </dgm:t>
    </dgm:pt>
  </dgm:ptLst>
  <dgm:cxnLst>
    <dgm:cxn modelId="{1A3C8B9F-4125-4AF9-9B97-82299D2CA9A5}" srcId="{EF465934-5381-42D1-9583-257679F1F606}" destId="{8E03F788-9BF0-4C69-B6EC-4D562C4F4CC6}" srcOrd="0" destOrd="0" parTransId="{E5B65AB9-D988-4F03-B3BE-B226DC917B72}" sibTransId="{CF9BF582-2E71-4984-9F52-3CD4FA0895BD}"/>
    <dgm:cxn modelId="{E258D01A-8796-4D33-98FE-7C4C96F20F5E}" type="presOf" srcId="{8E03F788-9BF0-4C69-B6EC-4D562C4F4CC6}" destId="{D1D0EC5C-0807-4525-AEDC-9B7FC9AA5E34}" srcOrd="0" destOrd="0" presId="urn:microsoft.com/office/officeart/2005/8/layout/vList2"/>
    <dgm:cxn modelId="{D3E663EC-2A52-47D1-AC51-8E097894A51F}" type="presOf" srcId="{FB48B697-2B7B-4026-84F7-D5B59DE3546F}" destId="{4831C789-7854-4CFB-98E3-A958870E13F4}" srcOrd="0" destOrd="0" presId="urn:microsoft.com/office/officeart/2005/8/layout/vList2"/>
    <dgm:cxn modelId="{DDF3FCAB-14EE-420D-9B66-B00430488BD3}" srcId="{EF465934-5381-42D1-9583-257679F1F606}" destId="{FB48B697-2B7B-4026-84F7-D5B59DE3546F}" srcOrd="1" destOrd="0" parTransId="{EE8E7789-E499-4B2F-BEC0-5AE50FEB1243}" sibTransId="{4339808D-9B1C-425A-819B-31BC34808248}"/>
    <dgm:cxn modelId="{33477F80-F85D-4C7E-A554-CDAD66EC3D71}" type="presOf" srcId="{EF465934-5381-42D1-9583-257679F1F606}" destId="{56C23BF8-C112-4976-9F1E-614A6A839C0C}" srcOrd="0" destOrd="0" presId="urn:microsoft.com/office/officeart/2005/8/layout/vList2"/>
    <dgm:cxn modelId="{086FAB70-9E12-4602-BDC0-78E3F89907AA}" type="presParOf" srcId="{56C23BF8-C112-4976-9F1E-614A6A839C0C}" destId="{D1D0EC5C-0807-4525-AEDC-9B7FC9AA5E34}" srcOrd="0" destOrd="0" presId="urn:microsoft.com/office/officeart/2005/8/layout/vList2"/>
    <dgm:cxn modelId="{19BE59DC-4D19-4DB6-AA5E-2BB9A6A05D60}" type="presParOf" srcId="{56C23BF8-C112-4976-9F1E-614A6A839C0C}" destId="{15C060DF-57FA-4D4A-94BC-FC3986F9B15A}" srcOrd="1" destOrd="0" presId="urn:microsoft.com/office/officeart/2005/8/layout/vList2"/>
    <dgm:cxn modelId="{B7F78F07-D65F-4B53-BDC3-ACECB136A191}" type="presParOf" srcId="{56C23BF8-C112-4976-9F1E-614A6A839C0C}" destId="{4831C789-7854-4CFB-98E3-A958870E13F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E7F81-6DA5-45C4-A511-AB63A92C0A4E}">
      <dsp:nvSpPr>
        <dsp:cNvPr id="0" name=""/>
        <dsp:cNvSpPr/>
      </dsp:nvSpPr>
      <dsp:spPr>
        <a:xfrm>
          <a:off x="0" y="359690"/>
          <a:ext cx="7793648" cy="25798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874" tIns="437388" rIns="604874" bIns="99568" numCol="1" spcCol="1270" anchor="t" anchorCtr="0">
          <a:noAutofit/>
        </a:bodyPr>
        <a:lstStyle/>
        <a:p>
          <a:pPr marL="114300" lvl="1" indent="-114300" algn="l" defTabSz="622300">
            <a:lnSpc>
              <a:spcPct val="90000"/>
            </a:lnSpc>
            <a:spcBef>
              <a:spcPct val="0"/>
            </a:spcBef>
            <a:spcAft>
              <a:spcPct val="15000"/>
            </a:spcAft>
            <a:buChar char="••"/>
          </a:pPr>
          <a:r>
            <a:rPr lang="el-GR" sz="1400" b="1" u="sng" kern="1200" dirty="0" smtClean="0"/>
            <a:t>Μέρος μιας Σειράς Παγκόσμιων Δράσεων υπέρ της  Αυτορρύθμισης </a:t>
          </a:r>
          <a:r>
            <a:rPr lang="el-GR" sz="1400" b="1" u="sng" kern="1200" dirty="0" smtClean="0"/>
            <a:t>:</a:t>
          </a:r>
          <a:r>
            <a:rPr lang="el-GR" sz="1400" kern="1200" dirty="0" smtClean="0"/>
            <a:t/>
          </a:r>
          <a:br>
            <a:rPr lang="el-GR" sz="1400" kern="1200" dirty="0" smtClean="0"/>
          </a:br>
          <a:r>
            <a:rPr lang="el-GR" sz="1400" kern="1200" dirty="0" smtClean="0"/>
            <a:t>α) θέσπιση του </a:t>
          </a:r>
          <a:r>
            <a:rPr lang="el-GR" sz="1400" b="1" kern="1200" dirty="0" err="1" smtClean="0"/>
            <a:t>Disclosure</a:t>
          </a:r>
          <a:r>
            <a:rPr lang="el-GR" sz="1400" b="1" kern="1200" dirty="0" smtClean="0"/>
            <a:t> </a:t>
          </a:r>
          <a:r>
            <a:rPr lang="el-GR" sz="1400" b="1" kern="1200" dirty="0" err="1" smtClean="0"/>
            <a:t>Code</a:t>
          </a:r>
          <a:r>
            <a:rPr lang="el-GR" sz="1400" b="1" kern="1200" dirty="0" smtClean="0"/>
            <a:t> της EFPIA</a:t>
          </a:r>
          <a:r>
            <a:rPr lang="en-US" sz="1400" b="1" kern="1200" dirty="0" smtClean="0"/>
            <a:t> </a:t>
          </a:r>
          <a:r>
            <a:rPr lang="en-US" sz="1400" kern="1200" dirty="0" smtClean="0"/>
            <a:t>-</a:t>
          </a:r>
          <a:r>
            <a:rPr lang="el-GR" sz="1400" kern="1200" dirty="0" smtClean="0"/>
            <a:t>Ευρωπαϊκής Ομοσπονδίας Φαρμακευτικών Επιχειρήσεων &amp; Συνδέσμων</a:t>
          </a:r>
          <a:br>
            <a:rPr lang="el-GR" sz="1400" kern="1200" dirty="0" smtClean="0"/>
          </a:br>
          <a:r>
            <a:rPr lang="el-GR" sz="1400" kern="1200" dirty="0" smtClean="0"/>
            <a:t>β) </a:t>
          </a:r>
          <a:r>
            <a:rPr lang="el-GR" sz="1400" b="1" kern="1200" dirty="0" err="1" smtClean="0"/>
            <a:t>Tajani</a:t>
          </a:r>
          <a:r>
            <a:rPr lang="el-GR" sz="1400" b="1" kern="1200" dirty="0" smtClean="0"/>
            <a:t> </a:t>
          </a:r>
          <a:r>
            <a:rPr lang="el-GR" sz="1400" b="1" kern="1200" dirty="0" err="1" smtClean="0"/>
            <a:t>Initiative</a:t>
          </a:r>
          <a:r>
            <a:rPr lang="el-GR" sz="1400" b="1" kern="1200" dirty="0" smtClean="0"/>
            <a:t> </a:t>
          </a:r>
          <a:r>
            <a:rPr lang="el-GR" sz="1400" kern="1200" dirty="0" smtClean="0"/>
            <a:t>για τη Διαφάνεια και την Εταιρική Υπευθυνότητα στον κλάδο της Φαρμακοβιομηχανίας</a:t>
          </a:r>
          <a:br>
            <a:rPr lang="el-GR" sz="1400" kern="1200" dirty="0" smtClean="0"/>
          </a:br>
          <a:r>
            <a:rPr lang="el-GR" sz="1400" kern="1200" dirty="0" smtClean="0"/>
            <a:t>γ</a:t>
          </a:r>
          <a:r>
            <a:rPr lang="el-GR" sz="1400" b="1" kern="1200" dirty="0" smtClean="0"/>
            <a:t>) </a:t>
          </a:r>
          <a:r>
            <a:rPr lang="el-GR" sz="1400" b="1" kern="1200" dirty="0" err="1" smtClean="0"/>
            <a:t>Sunshine</a:t>
          </a:r>
          <a:r>
            <a:rPr lang="el-GR" sz="1400" b="1" kern="1200" dirty="0" smtClean="0"/>
            <a:t> </a:t>
          </a:r>
          <a:r>
            <a:rPr lang="el-GR" sz="1400" b="1" kern="1200" dirty="0" err="1" smtClean="0"/>
            <a:t>Act</a:t>
          </a:r>
          <a:r>
            <a:rPr lang="el-GR" sz="1400" b="1" kern="1200" dirty="0" smtClean="0"/>
            <a:t> </a:t>
          </a:r>
          <a:r>
            <a:rPr lang="el-GR" sz="1400" kern="1200" dirty="0" smtClean="0"/>
            <a:t>που ήδη εφαρμόζεται στις Ηνωμένες Πολιτείες</a:t>
          </a: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kern="1200" dirty="0" smtClean="0"/>
            <a:t>Βάση των παραπάνω οι λεπτομέρειες συνεργασίας ανάμεσα σε Επαγγελματίες Υγείας &amp; Επιστημονικούς Υγειονομικούς Φορείς (ΕΥ/ΕΥΦ) &amp; φαρμακευτικών εταιρειών </a:t>
          </a:r>
          <a:r>
            <a:rPr lang="en-US" sz="1400" kern="1200" dirty="0" smtClean="0"/>
            <a:t>               </a:t>
          </a:r>
          <a:r>
            <a:rPr lang="el-GR" sz="1400" kern="1200" dirty="0" smtClean="0"/>
            <a:t>πρέπει να είναι απολύτως διαφανείς</a:t>
          </a:r>
          <a:endParaRPr lang="el-GR" sz="1400" kern="1200" dirty="0"/>
        </a:p>
      </dsp:txBody>
      <dsp:txXfrm>
        <a:off x="0" y="359690"/>
        <a:ext cx="7793648" cy="2579850"/>
      </dsp:txXfrm>
    </dsp:sp>
    <dsp:sp modelId="{214EADF0-D131-491E-85F4-B1F5AAEC8EE1}">
      <dsp:nvSpPr>
        <dsp:cNvPr id="0" name=""/>
        <dsp:cNvSpPr/>
      </dsp:nvSpPr>
      <dsp:spPr>
        <a:xfrm>
          <a:off x="389682" y="49730"/>
          <a:ext cx="5455553" cy="619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07" tIns="0" rIns="206207" bIns="0" numCol="1" spcCol="1270" anchor="ctr" anchorCtr="0">
          <a:noAutofit/>
        </a:bodyPr>
        <a:lstStyle/>
        <a:p>
          <a:pPr lvl="0" algn="l" defTabSz="889000">
            <a:lnSpc>
              <a:spcPct val="90000"/>
            </a:lnSpc>
            <a:spcBef>
              <a:spcPct val="0"/>
            </a:spcBef>
            <a:spcAft>
              <a:spcPct val="35000"/>
            </a:spcAft>
          </a:pPr>
          <a:r>
            <a:rPr lang="el-GR" sz="2000" b="1" kern="1200" dirty="0" smtClean="0"/>
            <a:t>Λόγοι υιοθέτησης</a:t>
          </a:r>
          <a:endParaRPr lang="el-GR" sz="2000" b="1" kern="1200" dirty="0"/>
        </a:p>
      </dsp:txBody>
      <dsp:txXfrm>
        <a:off x="419944" y="79992"/>
        <a:ext cx="5395029" cy="559396"/>
      </dsp:txXfrm>
    </dsp:sp>
    <dsp:sp modelId="{DA10301A-97DF-40CA-9DED-B69CA62FDA09}">
      <dsp:nvSpPr>
        <dsp:cNvPr id="0" name=""/>
        <dsp:cNvSpPr/>
      </dsp:nvSpPr>
      <dsp:spPr>
        <a:xfrm>
          <a:off x="0" y="3362900"/>
          <a:ext cx="7793648" cy="138915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874" tIns="437388" rIns="604874"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Περαιτέρω Ενίσχυση της Διαφάνειας και της Επαγγελματικής Ηθικής και Ευθύνης</a:t>
          </a:r>
          <a:endParaRPr lang="el-GR" sz="1400" kern="1200" dirty="0"/>
        </a:p>
        <a:p>
          <a:pPr marL="114300" lvl="1" indent="-114300" algn="l" defTabSz="622300">
            <a:lnSpc>
              <a:spcPct val="90000"/>
            </a:lnSpc>
            <a:spcBef>
              <a:spcPct val="0"/>
            </a:spcBef>
            <a:spcAft>
              <a:spcPct val="15000"/>
            </a:spcAft>
            <a:buChar char="••"/>
          </a:pPr>
          <a:r>
            <a:rPr lang="el-GR" sz="1400" kern="1200" dirty="0" smtClean="0"/>
            <a:t>Διαύγεια στη συνεργασία </a:t>
          </a:r>
          <a:r>
            <a:rPr lang="el-GR" sz="1400" kern="1200" dirty="0" smtClean="0"/>
            <a:t>μεταξύ ΕΥ/ΕΥΦ &amp; φαρμακευτικών εταιρειών </a:t>
          </a:r>
        </a:p>
        <a:p>
          <a:pPr marL="114300" lvl="1" indent="-114300" algn="l" defTabSz="622300">
            <a:lnSpc>
              <a:spcPct val="90000"/>
            </a:lnSpc>
            <a:spcBef>
              <a:spcPct val="0"/>
            </a:spcBef>
            <a:spcAft>
              <a:spcPct val="15000"/>
            </a:spcAft>
            <a:buChar char="••"/>
          </a:pPr>
          <a:r>
            <a:rPr lang="el-GR" sz="1400" kern="1200" dirty="0" smtClean="0"/>
            <a:t>Ανταπόκριση στην αυξανόμενη απαίτηση της κοινωνίας για περισσότερη διαφάνεια και ακεραιότητα</a:t>
          </a:r>
          <a:endParaRPr lang="el-GR" sz="1400" kern="1200" dirty="0"/>
        </a:p>
      </dsp:txBody>
      <dsp:txXfrm>
        <a:off x="0" y="3362900"/>
        <a:ext cx="7793648" cy="1389150"/>
      </dsp:txXfrm>
    </dsp:sp>
    <dsp:sp modelId="{8C07775C-19C3-4C85-BC40-6B32F368F0DE}">
      <dsp:nvSpPr>
        <dsp:cNvPr id="0" name=""/>
        <dsp:cNvSpPr/>
      </dsp:nvSpPr>
      <dsp:spPr>
        <a:xfrm>
          <a:off x="389682" y="3052940"/>
          <a:ext cx="5455553" cy="6199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07" tIns="0" rIns="206207" bIns="0" numCol="1" spcCol="1270" anchor="ctr" anchorCtr="0">
          <a:noAutofit/>
        </a:bodyPr>
        <a:lstStyle/>
        <a:p>
          <a:pPr lvl="0" algn="l" defTabSz="889000">
            <a:lnSpc>
              <a:spcPct val="90000"/>
            </a:lnSpc>
            <a:spcBef>
              <a:spcPct val="0"/>
            </a:spcBef>
            <a:spcAft>
              <a:spcPct val="35000"/>
            </a:spcAft>
          </a:pPr>
          <a:r>
            <a:rPr lang="el-GR" sz="2000" b="1" kern="1200" dirty="0" smtClean="0"/>
            <a:t>Στόχοι</a:t>
          </a:r>
          <a:endParaRPr lang="el-GR" sz="2000" b="1" kern="1200" dirty="0"/>
        </a:p>
      </dsp:txBody>
      <dsp:txXfrm>
        <a:off x="419944" y="3083202"/>
        <a:ext cx="5395029"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83F05-17EB-4DE3-AAFA-BF9A9320B3A5}">
      <dsp:nvSpPr>
        <dsp:cNvPr id="0" name=""/>
        <dsp:cNvSpPr/>
      </dsp:nvSpPr>
      <dsp:spPr>
        <a:xfrm>
          <a:off x="0" y="16349"/>
          <a:ext cx="632637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t>Β. Συμβουλευτικές και άλλες Υπηρεσίες</a:t>
          </a:r>
          <a:endParaRPr lang="el-GR" sz="1600" kern="1200" dirty="0"/>
        </a:p>
      </dsp:txBody>
      <dsp:txXfrm>
        <a:off x="18734" y="35083"/>
        <a:ext cx="6288906"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77944-34C7-4408-B915-8CF260CAC01B}">
      <dsp:nvSpPr>
        <dsp:cNvPr id="0" name=""/>
        <dsp:cNvSpPr/>
      </dsp:nvSpPr>
      <dsp:spPr>
        <a:xfrm>
          <a:off x="0" y="614382"/>
          <a:ext cx="6305108" cy="59883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Αμοιβές που προέρχονται από ή σχετίζονται με συμβάσεις μεταξύ </a:t>
          </a:r>
          <a:r>
            <a:rPr lang="el-GR" sz="1400" kern="1200" dirty="0" smtClean="0"/>
            <a:t>ΦΕ </a:t>
          </a:r>
          <a:r>
            <a:rPr lang="el-GR" sz="1400" kern="1200" dirty="0" smtClean="0"/>
            <a:t>και </a:t>
          </a:r>
          <a:r>
            <a:rPr lang="el-GR" sz="1400" kern="1200" dirty="0" smtClean="0"/>
            <a:t>ΕΥΦ </a:t>
          </a:r>
          <a:r>
            <a:rPr lang="el-GR" sz="1400" kern="1200" dirty="0" smtClean="0"/>
            <a:t>δυνάμει των οποίων </a:t>
          </a:r>
          <a:r>
            <a:rPr lang="el-GR" sz="1400" kern="1200" dirty="0" smtClean="0"/>
            <a:t>παρέχεται κάθε είδους υπηρεσία</a:t>
          </a:r>
          <a:endParaRPr lang="el-GR" sz="1400" kern="1200" dirty="0"/>
        </a:p>
      </dsp:txBody>
      <dsp:txXfrm>
        <a:off x="29233" y="643615"/>
        <a:ext cx="6246642" cy="540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EB3C0-975E-41DC-9659-5E89A9A236A1}">
      <dsp:nvSpPr>
        <dsp:cNvPr id="0" name=""/>
        <dsp:cNvSpPr/>
      </dsp:nvSpPr>
      <dsp:spPr>
        <a:xfrm>
          <a:off x="0" y="8174"/>
          <a:ext cx="625194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t>Γ. Δωρεές &amp; Χορηγίες</a:t>
          </a:r>
          <a:endParaRPr lang="el-GR" sz="1600" kern="1200" dirty="0"/>
        </a:p>
      </dsp:txBody>
      <dsp:txXfrm>
        <a:off x="18734" y="26908"/>
        <a:ext cx="6214476"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6158C-46F5-47A9-B138-A297B42790A7}">
      <dsp:nvSpPr>
        <dsp:cNvPr id="0" name=""/>
        <dsp:cNvSpPr/>
      </dsp:nvSpPr>
      <dsp:spPr>
        <a:xfrm>
          <a:off x="0" y="143"/>
          <a:ext cx="2916183" cy="307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smtClean="0"/>
            <a:t>Είτε ως χρηματικά ποσά είτε σε είδος</a:t>
          </a:r>
          <a:endParaRPr lang="el-GR" sz="1400" kern="1200"/>
        </a:p>
      </dsp:txBody>
      <dsp:txXfrm>
        <a:off x="15010" y="15153"/>
        <a:ext cx="2886163" cy="2774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529C8-2779-4EA8-8AFA-D2DB5CBAD890}">
      <dsp:nvSpPr>
        <dsp:cNvPr id="0" name=""/>
        <dsp:cNvSpPr/>
      </dsp:nvSpPr>
      <dsp:spPr>
        <a:xfrm>
          <a:off x="0" y="8853"/>
          <a:ext cx="8718324" cy="1017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l-GR" sz="1500" b="1" kern="1200" dirty="0" smtClean="0"/>
            <a:t>Δημοσιοποιούνται  Συγκεντρωτικά Στοιχεία: </a:t>
          </a:r>
        </a:p>
        <a:p>
          <a:pPr lvl="0" algn="l" defTabSz="666750" rtl="0">
            <a:lnSpc>
              <a:spcPct val="90000"/>
            </a:lnSpc>
            <a:spcBef>
              <a:spcPct val="0"/>
            </a:spcBef>
            <a:spcAft>
              <a:spcPct val="35000"/>
            </a:spcAft>
          </a:pPr>
          <a:r>
            <a:rPr lang="el-GR" sz="1500" b="1" kern="1200" dirty="0" smtClean="0">
              <a:latin typeface="Franklin Gothic Book"/>
            </a:rPr>
            <a:t>► </a:t>
          </a:r>
          <a:r>
            <a:rPr lang="el-GR" sz="1500" b="1" kern="1200" dirty="0" smtClean="0"/>
            <a:t>σε περίπτωση που ο αποδέκτης αρνηθεί ή ανακαλέσει την άπαξ χορηγηθείσα συναίνεσή του και </a:t>
          </a:r>
        </a:p>
        <a:p>
          <a:pPr lvl="0" algn="l" defTabSz="666750" rtl="0">
            <a:lnSpc>
              <a:spcPct val="90000"/>
            </a:lnSpc>
            <a:spcBef>
              <a:spcPct val="0"/>
            </a:spcBef>
            <a:spcAft>
              <a:spcPct val="35000"/>
            </a:spcAft>
          </a:pPr>
          <a:r>
            <a:rPr lang="el-GR" sz="1500" b="1" kern="1200" dirty="0" smtClean="0">
              <a:latin typeface="Franklin Gothic Book"/>
            </a:rPr>
            <a:t>► </a:t>
          </a:r>
          <a:r>
            <a:rPr lang="el-GR" sz="1500" b="1" kern="1200" dirty="0" smtClean="0"/>
            <a:t>τα οποία σχετίζονται με Έρευνα &amp; Ανάπτυξη, όπως:</a:t>
          </a:r>
          <a:endParaRPr lang="el-GR" sz="1500" kern="1200" dirty="0"/>
        </a:p>
      </dsp:txBody>
      <dsp:txXfrm>
        <a:off x="49690" y="58543"/>
        <a:ext cx="8618944" cy="918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2619C-2923-4EE1-BF4C-33F265C9CA67}">
      <dsp:nvSpPr>
        <dsp:cNvPr id="0" name=""/>
        <dsp:cNvSpPr/>
      </dsp:nvSpPr>
      <dsp:spPr>
        <a:xfrm>
          <a:off x="0" y="2999"/>
          <a:ext cx="6145619" cy="5472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rtl="0">
            <a:lnSpc>
              <a:spcPct val="90000"/>
            </a:lnSpc>
            <a:spcBef>
              <a:spcPct val="0"/>
            </a:spcBef>
            <a:spcAft>
              <a:spcPct val="35000"/>
            </a:spcAft>
          </a:pPr>
          <a:r>
            <a:rPr lang="el-GR" sz="1400" kern="1200" dirty="0" smtClean="0"/>
            <a:t>Β. </a:t>
          </a:r>
          <a:r>
            <a:rPr lang="el-GR" sz="1400" b="1" kern="1200" dirty="0" smtClean="0"/>
            <a:t>Εκδηλώσεις</a:t>
          </a:r>
          <a:r>
            <a:rPr lang="el-GR" sz="1400" kern="1200" dirty="0" smtClean="0"/>
            <a:t> που σχετίζονται με Έρευνα &amp; Ανάπτυξη:</a:t>
          </a:r>
          <a:endParaRPr lang="el-GR" sz="1400" kern="1200" dirty="0"/>
        </a:p>
      </dsp:txBody>
      <dsp:txXfrm>
        <a:off x="0" y="2999"/>
        <a:ext cx="6145619" cy="547200"/>
      </dsp:txXfrm>
    </dsp:sp>
    <dsp:sp modelId="{4203D9E7-25AD-4504-A143-2712585CBEA8}">
      <dsp:nvSpPr>
        <dsp:cNvPr id="0" name=""/>
        <dsp:cNvSpPr/>
      </dsp:nvSpPr>
      <dsp:spPr>
        <a:xfrm>
          <a:off x="0" y="550200"/>
          <a:ext cx="6145619" cy="146034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l-GR" sz="1400" kern="1200" smtClean="0"/>
            <a:t>Investigator meetings</a:t>
          </a:r>
          <a:endParaRPr lang="el-GR" sz="1400" kern="1200"/>
        </a:p>
        <a:p>
          <a:pPr marL="114300" lvl="1" indent="-114300" algn="l" defTabSz="622300" rtl="0">
            <a:lnSpc>
              <a:spcPct val="90000"/>
            </a:lnSpc>
            <a:spcBef>
              <a:spcPct val="0"/>
            </a:spcBef>
            <a:spcAft>
              <a:spcPct val="15000"/>
            </a:spcAft>
            <a:buChar char="••"/>
          </a:pPr>
          <a:r>
            <a:rPr lang="en-US" sz="1400" kern="1200" smtClean="0"/>
            <a:t>Advisory boards </a:t>
          </a:r>
          <a:r>
            <a:rPr lang="el-GR" sz="1400" kern="1200" smtClean="0"/>
            <a:t>για κλινική έρευνα</a:t>
          </a:r>
          <a:endParaRPr lang="el-GR" sz="1400" kern="1200"/>
        </a:p>
        <a:p>
          <a:pPr marL="114300" lvl="1" indent="-114300" algn="l" defTabSz="622300" rtl="0">
            <a:lnSpc>
              <a:spcPct val="90000"/>
            </a:lnSpc>
            <a:spcBef>
              <a:spcPct val="0"/>
            </a:spcBef>
            <a:spcAft>
              <a:spcPct val="15000"/>
            </a:spcAft>
            <a:buChar char="••"/>
          </a:pPr>
          <a:r>
            <a:rPr lang="en-US" sz="1400" kern="1200" dirty="0" smtClean="0"/>
            <a:t>Steering committee meetings</a:t>
          </a:r>
          <a:r>
            <a:rPr lang="el-GR" sz="1400" kern="1200" dirty="0" smtClean="0"/>
            <a:t>, </a:t>
          </a:r>
          <a:r>
            <a:rPr lang="en-US" sz="1400" kern="1200" dirty="0" smtClean="0"/>
            <a:t>consultancy meetings </a:t>
          </a:r>
          <a:r>
            <a:rPr lang="el-GR" sz="1400" kern="1200" dirty="0" smtClean="0"/>
            <a:t>για κλινική έρευνα (π.χ. </a:t>
          </a:r>
          <a:r>
            <a:rPr lang="el-GR" sz="1400" kern="1200" dirty="0" err="1" smtClean="0"/>
            <a:t>βιοστατιστικά</a:t>
          </a:r>
          <a:r>
            <a:rPr lang="el-GR" sz="1400" kern="1200" dirty="0" smtClean="0"/>
            <a:t>, επιδημιολογικά κλπ.)</a:t>
          </a:r>
          <a:endParaRPr lang="el-GR" sz="1400" kern="1200" dirty="0"/>
        </a:p>
        <a:p>
          <a:pPr marL="114300" lvl="1" indent="-114300" algn="l" defTabSz="622300" rtl="0">
            <a:lnSpc>
              <a:spcPct val="90000"/>
            </a:lnSpc>
            <a:spcBef>
              <a:spcPct val="0"/>
            </a:spcBef>
            <a:spcAft>
              <a:spcPct val="15000"/>
            </a:spcAft>
            <a:buChar char="••"/>
          </a:pPr>
          <a:r>
            <a:rPr lang="el-GR" sz="1400" kern="1200" dirty="0" smtClean="0"/>
            <a:t>Τεχνικές εκπαιδεύσεις για κλινική έρευνα (π.χ. εργαστηριακές διαδικασίες, εκπαιδεύσεις για τον εξοπλισμό ή συστήματα κλπ.)</a:t>
          </a:r>
          <a:endParaRPr lang="el-GR" sz="1400" kern="1200" dirty="0"/>
        </a:p>
      </dsp:txBody>
      <dsp:txXfrm>
        <a:off x="0" y="550200"/>
        <a:ext cx="6145619" cy="14603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496DE-1463-4767-86AA-D0B8D1FA4900}">
      <dsp:nvSpPr>
        <dsp:cNvPr id="0" name=""/>
        <dsp:cNvSpPr/>
      </dsp:nvSpPr>
      <dsp:spPr>
        <a:xfrm>
          <a:off x="0" y="161408"/>
          <a:ext cx="6177517" cy="4032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rtl="0">
            <a:lnSpc>
              <a:spcPct val="90000"/>
            </a:lnSpc>
            <a:spcBef>
              <a:spcPct val="0"/>
            </a:spcBef>
            <a:spcAft>
              <a:spcPct val="35000"/>
            </a:spcAft>
          </a:pPr>
          <a:r>
            <a:rPr lang="el-GR" sz="1400" kern="1200" dirty="0" smtClean="0"/>
            <a:t>Α.  </a:t>
          </a:r>
          <a:r>
            <a:rPr lang="el-GR" sz="1400" b="1" kern="1200" dirty="0" smtClean="0"/>
            <a:t>Δραστηριότητες</a:t>
          </a:r>
          <a:r>
            <a:rPr lang="el-GR" sz="1400" kern="1200" dirty="0" smtClean="0"/>
            <a:t> που σχετίζονται µε το </a:t>
          </a:r>
          <a:r>
            <a:rPr lang="el-GR" sz="1400" b="1" kern="1200" dirty="0" err="1" smtClean="0"/>
            <a:t>σχεδιασµό</a:t>
          </a:r>
          <a:r>
            <a:rPr lang="el-GR" sz="1400" kern="1200" dirty="0" smtClean="0"/>
            <a:t> ή τη </a:t>
          </a:r>
          <a:r>
            <a:rPr lang="el-GR" sz="1400" b="1" kern="1200" dirty="0" smtClean="0"/>
            <a:t>διεξαγωγή</a:t>
          </a:r>
          <a:r>
            <a:rPr lang="el-GR" sz="1400" kern="1200" dirty="0" smtClean="0"/>
            <a:t>:  </a:t>
          </a:r>
          <a:endParaRPr lang="el-GR" sz="1400" kern="1200" dirty="0"/>
        </a:p>
      </dsp:txBody>
      <dsp:txXfrm>
        <a:off x="0" y="161408"/>
        <a:ext cx="6177517" cy="403200"/>
      </dsp:txXfrm>
    </dsp:sp>
    <dsp:sp modelId="{27C755B2-C611-45F7-AFA5-83BA438BBC68}">
      <dsp:nvSpPr>
        <dsp:cNvPr id="0" name=""/>
        <dsp:cNvSpPr/>
      </dsp:nvSpPr>
      <dsp:spPr>
        <a:xfrm>
          <a:off x="0" y="564608"/>
          <a:ext cx="6177517" cy="146033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l-GR" sz="1400" b="1" kern="1200" dirty="0" smtClean="0"/>
            <a:t>µη κλινικών μελετών </a:t>
          </a:r>
          <a:r>
            <a:rPr lang="el-GR" sz="1400" kern="1200" dirty="0" smtClean="0"/>
            <a:t>(όπως ορίζονται στις Αρχές ΟΟΣΑ σχετικά µε την Καλή Εργαστηριακή Πρακτική) </a:t>
          </a:r>
          <a:endParaRPr lang="el-GR" sz="1400" kern="1200" dirty="0"/>
        </a:p>
        <a:p>
          <a:pPr marL="114300" lvl="1" indent="-114300" algn="l" defTabSz="622300" rtl="0">
            <a:lnSpc>
              <a:spcPct val="90000"/>
            </a:lnSpc>
            <a:spcBef>
              <a:spcPct val="0"/>
            </a:spcBef>
            <a:spcAft>
              <a:spcPct val="15000"/>
            </a:spcAft>
            <a:buChar char="••"/>
          </a:pPr>
          <a:r>
            <a:rPr lang="el-GR" sz="1400" b="1" kern="1200" dirty="0" smtClean="0"/>
            <a:t>κλινικών</a:t>
          </a:r>
          <a:r>
            <a:rPr lang="el-GR" sz="1400" kern="1200" dirty="0" smtClean="0"/>
            <a:t> </a:t>
          </a:r>
          <a:r>
            <a:rPr lang="el-GR" sz="1400" b="1" kern="1200" dirty="0" smtClean="0"/>
            <a:t>μελετών</a:t>
          </a:r>
          <a:r>
            <a:rPr lang="el-GR" sz="1400" kern="1200" dirty="0" smtClean="0"/>
            <a:t> (φάσης I,II, III &amp; IV, όπως ορίζονται στην Οδηγία </a:t>
          </a:r>
          <a:r>
            <a:rPr lang="el-GR" sz="1400" kern="1200" dirty="0" smtClean="0"/>
            <a:t>2001/20/EΕ)</a:t>
          </a:r>
          <a:endParaRPr lang="el-GR" sz="1400" kern="1200" dirty="0"/>
        </a:p>
        <a:p>
          <a:pPr marL="114300" lvl="1" indent="-114300" algn="l" defTabSz="622300" rtl="0">
            <a:lnSpc>
              <a:spcPct val="90000"/>
            </a:lnSpc>
            <a:spcBef>
              <a:spcPct val="0"/>
            </a:spcBef>
            <a:spcAft>
              <a:spcPct val="15000"/>
            </a:spcAft>
            <a:buChar char="••"/>
          </a:pPr>
          <a:r>
            <a:rPr lang="el-GR" sz="1400" b="1" kern="1200" dirty="0" smtClean="0"/>
            <a:t>µη </a:t>
          </a:r>
          <a:r>
            <a:rPr lang="el-GR" sz="1400" b="1" kern="1200" dirty="0" err="1" smtClean="0"/>
            <a:t>παρεµβατικών</a:t>
          </a:r>
          <a:r>
            <a:rPr lang="el-GR" sz="1400" b="1" kern="1200" dirty="0" smtClean="0"/>
            <a:t> μελετών </a:t>
          </a:r>
          <a:r>
            <a:rPr lang="el-GR" sz="1400" kern="1200" dirty="0" smtClean="0"/>
            <a:t>που έχουν προοπτικό χαρακτήρα και αφορούν τη συλλογή δεδομένων ασθενών από ή για </a:t>
          </a:r>
          <a:r>
            <a:rPr lang="el-GR" sz="1400" kern="1200" dirty="0" err="1" smtClean="0"/>
            <a:t>λογαριασµό</a:t>
          </a:r>
          <a:r>
            <a:rPr lang="el-GR" sz="1400" kern="1200" dirty="0" smtClean="0"/>
            <a:t> ενός ή μίας ομάδας Επαγγελματιών Υγείας συγκεκριμένα για τη μελέτη</a:t>
          </a:r>
          <a:endParaRPr lang="el-GR" sz="1400" kern="1200" dirty="0"/>
        </a:p>
      </dsp:txBody>
      <dsp:txXfrm>
        <a:off x="0" y="564608"/>
        <a:ext cx="6177517" cy="14603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21943-CDC1-4AEE-800C-FD8C8249CE7D}">
      <dsp:nvSpPr>
        <dsp:cNvPr id="0" name=""/>
        <dsp:cNvSpPr/>
      </dsp:nvSpPr>
      <dsp:spPr>
        <a:xfrm>
          <a:off x="0" y="38825"/>
          <a:ext cx="8059190" cy="4634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l-GR" sz="2000" b="1" u="sng" kern="1200" dirty="0" smtClean="0"/>
            <a:t>Εξαιρέσεις</a:t>
          </a:r>
          <a:r>
            <a:rPr lang="el-GR" sz="1400" b="1" u="sng" kern="1200" dirty="0" smtClean="0"/>
            <a:t> </a:t>
          </a:r>
          <a:endParaRPr lang="el-GR" sz="1400" kern="1200" dirty="0"/>
        </a:p>
      </dsp:txBody>
      <dsp:txXfrm>
        <a:off x="0" y="38825"/>
        <a:ext cx="8059190" cy="463439"/>
      </dsp:txXfrm>
    </dsp:sp>
    <dsp:sp modelId="{90911D16-EA8F-44B1-9A16-9313228E695B}">
      <dsp:nvSpPr>
        <dsp:cNvPr id="0" name=""/>
        <dsp:cNvSpPr/>
      </dsp:nvSpPr>
      <dsp:spPr>
        <a:xfrm>
          <a:off x="0" y="512896"/>
          <a:ext cx="8059190" cy="121329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l-GR" sz="1300" b="0" kern="1200" smtClean="0"/>
            <a:t>Δεν δημοσιοποιούνται οι ακόλουθες παροχές: </a:t>
          </a:r>
          <a:endParaRPr lang="el-GR" sz="1300" kern="1200"/>
        </a:p>
        <a:p>
          <a:pPr marL="228600" lvl="2" indent="-114300" algn="l" defTabSz="577850" rtl="0">
            <a:lnSpc>
              <a:spcPct val="90000"/>
            </a:lnSpc>
            <a:spcBef>
              <a:spcPct val="0"/>
            </a:spcBef>
            <a:spcAft>
              <a:spcPct val="15000"/>
            </a:spcAft>
            <a:buChar char="••"/>
          </a:pPr>
          <a:r>
            <a:rPr lang="el-GR" sz="1300" b="0" kern="1200" dirty="0" smtClean="0"/>
            <a:t>Γεύματα εργασίας </a:t>
          </a:r>
          <a:r>
            <a:rPr lang="el-GR" sz="1300" b="0" kern="1200" dirty="0" smtClean="0"/>
            <a:t>στο πλαίσιο ή εκτός πλαισίου επιστημονικών εκδηλώσεων</a:t>
          </a:r>
          <a:endParaRPr lang="el-GR" sz="1300" kern="1200" dirty="0"/>
        </a:p>
        <a:p>
          <a:pPr marL="228600" lvl="2" indent="-114300" algn="l" defTabSz="577850" rtl="0">
            <a:lnSpc>
              <a:spcPct val="90000"/>
            </a:lnSpc>
            <a:spcBef>
              <a:spcPct val="0"/>
            </a:spcBef>
            <a:spcAft>
              <a:spcPct val="15000"/>
            </a:spcAft>
            <a:buChar char="••"/>
          </a:pPr>
          <a:r>
            <a:rPr lang="el-GR" sz="1300" b="0" kern="1200" smtClean="0"/>
            <a:t>Ιατρικά δείγματα</a:t>
          </a:r>
          <a:endParaRPr lang="el-GR" sz="1300" kern="1200"/>
        </a:p>
        <a:p>
          <a:pPr marL="228600" lvl="2" indent="-114300" algn="l" defTabSz="577850" rtl="0">
            <a:lnSpc>
              <a:spcPct val="90000"/>
            </a:lnSpc>
            <a:spcBef>
              <a:spcPct val="0"/>
            </a:spcBef>
            <a:spcAft>
              <a:spcPct val="15000"/>
            </a:spcAft>
            <a:buChar char="••"/>
          </a:pPr>
          <a:r>
            <a:rPr lang="el-GR" sz="1300" b="0" kern="1200" smtClean="0"/>
            <a:t>Είδη αμελητέας αξίας (&lt;1</a:t>
          </a:r>
          <a:r>
            <a:rPr lang="en-US" sz="1300" b="0" kern="1200" smtClean="0"/>
            <a:t>5</a:t>
          </a:r>
          <a:r>
            <a:rPr lang="el-GR" sz="1300" b="0" kern="1200" smtClean="0"/>
            <a:t> €</a:t>
          </a:r>
          <a:r>
            <a:rPr lang="en-US" sz="1300" b="0" kern="1200" smtClean="0"/>
            <a:t>)</a:t>
          </a:r>
          <a:r>
            <a:rPr lang="el-GR" sz="1300" b="0" kern="1200" smtClean="0"/>
            <a:t> ιατρικής πρακτικής</a:t>
          </a:r>
          <a:endParaRPr lang="el-GR" sz="1300" kern="1200"/>
        </a:p>
        <a:p>
          <a:pPr marL="228600" lvl="2" indent="-114300" algn="l" defTabSz="577850" rtl="0">
            <a:lnSpc>
              <a:spcPct val="90000"/>
            </a:lnSpc>
            <a:spcBef>
              <a:spcPct val="0"/>
            </a:spcBef>
            <a:spcAft>
              <a:spcPct val="15000"/>
            </a:spcAft>
            <a:buChar char="••"/>
          </a:pPr>
          <a:r>
            <a:rPr lang="el-GR" sz="1300" b="0" kern="1200" smtClean="0"/>
            <a:t>Συνήθεις εμπορικές συναλλαγές (αλυσίδα διανομής φαρμάκων)</a:t>
          </a:r>
          <a:endParaRPr lang="el-GR" sz="1300" kern="1200"/>
        </a:p>
      </dsp:txBody>
      <dsp:txXfrm>
        <a:off x="0" y="512896"/>
        <a:ext cx="8059190" cy="12132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F67A7-B388-47F2-958A-91FB5E5A9C01}">
      <dsp:nvSpPr>
        <dsp:cNvPr id="0" name=""/>
        <dsp:cNvSpPr/>
      </dsp:nvSpPr>
      <dsp:spPr>
        <a:xfrm>
          <a:off x="0" y="90108"/>
          <a:ext cx="6172199" cy="460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l-GR" sz="2000" b="1" u="sng" kern="1200" dirty="0" smtClean="0"/>
            <a:t>Προϋποθέσεις</a:t>
          </a:r>
          <a:endParaRPr lang="el-GR" sz="2000" kern="1200" dirty="0"/>
        </a:p>
      </dsp:txBody>
      <dsp:txXfrm>
        <a:off x="0" y="90108"/>
        <a:ext cx="6172199" cy="460800"/>
      </dsp:txXfrm>
    </dsp:sp>
    <dsp:sp modelId="{C8998805-778F-40FF-9678-A1B7CA0AF382}">
      <dsp:nvSpPr>
        <dsp:cNvPr id="0" name=""/>
        <dsp:cNvSpPr/>
      </dsp:nvSpPr>
      <dsp:spPr>
        <a:xfrm>
          <a:off x="0" y="550908"/>
          <a:ext cx="6172199" cy="259128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l-GR" sz="1600" kern="1200" dirty="0" smtClean="0"/>
            <a:t>Έγγραφη συγκατάθεση του Συνεργάτη (Ε.Υ. / Ε.Υ.Φ.)</a:t>
          </a:r>
          <a:endParaRPr lang="el-GR" sz="1600" kern="1200" dirty="0"/>
        </a:p>
        <a:p>
          <a:pPr marL="171450" lvl="1" indent="-171450" algn="l" defTabSz="711200" rtl="0">
            <a:lnSpc>
              <a:spcPct val="90000"/>
            </a:lnSpc>
            <a:spcBef>
              <a:spcPct val="0"/>
            </a:spcBef>
            <a:spcAft>
              <a:spcPct val="15000"/>
            </a:spcAft>
            <a:buChar char="••"/>
          </a:pPr>
          <a:r>
            <a:rPr lang="el-GR" sz="1600" kern="1200" dirty="0" smtClean="0"/>
            <a:t>Τα στοιχεία θα δημοσιοποιούνται ανά άτομο, το οποίο θα </a:t>
          </a:r>
          <a:r>
            <a:rPr lang="el-GR" sz="1600" kern="1200" dirty="0" err="1" smtClean="0"/>
            <a:t>ταυτοποιείται</a:t>
          </a:r>
          <a:r>
            <a:rPr lang="el-GR" sz="1600" kern="1200" dirty="0" smtClean="0"/>
            <a:t> με τα ακόλουθα στοιχεία:</a:t>
          </a:r>
          <a:br>
            <a:rPr lang="el-GR" sz="1600" kern="1200" dirty="0" smtClean="0"/>
          </a:br>
          <a:r>
            <a:rPr lang="el-GR" sz="1600" kern="1200" dirty="0" smtClean="0"/>
            <a:t>       - Όνομα</a:t>
          </a:r>
          <a:br>
            <a:rPr lang="el-GR" sz="1600" kern="1200" dirty="0" smtClean="0"/>
          </a:br>
          <a:r>
            <a:rPr lang="el-GR" sz="1600" kern="1200" dirty="0" smtClean="0"/>
            <a:t>       - Επώνυμο / Επωνυμία </a:t>
          </a:r>
          <a:br>
            <a:rPr lang="el-GR" sz="1600" kern="1200" dirty="0" smtClean="0"/>
          </a:br>
          <a:r>
            <a:rPr lang="el-GR" sz="1600" kern="1200" dirty="0" smtClean="0"/>
            <a:t>       - ΑΦΜ</a:t>
          </a:r>
          <a:endParaRPr lang="el-GR" sz="1600" kern="1200" dirty="0"/>
        </a:p>
        <a:p>
          <a:pPr marL="171450" lvl="1" indent="-171450" algn="l" defTabSz="711200" rtl="0">
            <a:lnSpc>
              <a:spcPct val="90000"/>
            </a:lnSpc>
            <a:spcBef>
              <a:spcPct val="0"/>
            </a:spcBef>
            <a:spcAft>
              <a:spcPct val="15000"/>
            </a:spcAft>
            <a:buChar char="••"/>
          </a:pPr>
          <a:r>
            <a:rPr lang="el-GR" sz="1600" kern="1200" dirty="0" smtClean="0"/>
            <a:t>Με επίκληση σπουδαίου λόγου μπορεί να </a:t>
          </a:r>
          <a:r>
            <a:rPr lang="el-GR" sz="1600" b="1" kern="1200" dirty="0" smtClean="0"/>
            <a:t>ανακαλέσει εγγράφως </a:t>
          </a:r>
          <a:r>
            <a:rPr lang="el-GR" sz="1600" kern="1200" dirty="0" smtClean="0"/>
            <a:t>την άπαξ χορηγηθείσα συγκατάθεσή </a:t>
          </a:r>
          <a:r>
            <a:rPr lang="el-GR" sz="1600" kern="1200" dirty="0" smtClean="0"/>
            <a:t>του</a:t>
          </a:r>
          <a:endParaRPr lang="el-GR" sz="1600" kern="1200" dirty="0"/>
        </a:p>
        <a:p>
          <a:pPr marL="171450" lvl="1" indent="-171450" algn="l" defTabSz="711200" rtl="0">
            <a:lnSpc>
              <a:spcPct val="90000"/>
            </a:lnSpc>
            <a:spcBef>
              <a:spcPct val="0"/>
            </a:spcBef>
            <a:spcAft>
              <a:spcPct val="15000"/>
            </a:spcAft>
            <a:buChar char="••"/>
          </a:pPr>
          <a:r>
            <a:rPr lang="el-GR" sz="1600" kern="1200" dirty="0" smtClean="0"/>
            <a:t>Σε περίπτωση μη συγκατάθεσης ή ανάκλησης της συγκατάθεσής του, η Φ.Ε. θα δημοσιεύει συγκεντρωτικά τα σχετικά στοιχεία</a:t>
          </a:r>
          <a:endParaRPr lang="el-GR" sz="1600" kern="1200" dirty="0"/>
        </a:p>
      </dsp:txBody>
      <dsp:txXfrm>
        <a:off x="0" y="550908"/>
        <a:ext cx="6172199" cy="259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96B1-0DFA-4A36-BB92-BE0B7288B16E}">
      <dsp:nvSpPr>
        <dsp:cNvPr id="0" name=""/>
        <dsp:cNvSpPr/>
      </dsp:nvSpPr>
      <dsp:spPr>
        <a:xfrm>
          <a:off x="1233443" y="2254"/>
          <a:ext cx="7049386" cy="11263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algn="just" defTabSz="666750">
            <a:lnSpc>
              <a:spcPct val="90000"/>
            </a:lnSpc>
            <a:spcBef>
              <a:spcPct val="0"/>
            </a:spcBef>
            <a:spcAft>
              <a:spcPts val="600"/>
            </a:spcAft>
          </a:pPr>
          <a:r>
            <a:rPr lang="el-GR" sz="1500" b="0" dirty="0" smtClean="0"/>
            <a:t>Δημοσιοποίηση στοιχείων από Φαρμακευτικές Επιχειρήσεις (Φ.Ε.) , ανεξαρτήτως αν έχουν την έδρα τους στην Ελλάδα ή το εξωτερικό όσον αφορά αλληλεπιδράσεις  και συνεργασίες με:</a:t>
          </a:r>
        </a:p>
        <a:p>
          <a:pPr lvl="1" defTabSz="666750">
            <a:lnSpc>
              <a:spcPct val="90000"/>
            </a:lnSpc>
            <a:spcBef>
              <a:spcPct val="0"/>
            </a:spcBef>
            <a:spcAft>
              <a:spcPts val="600"/>
            </a:spcAft>
          </a:pPr>
          <a:r>
            <a:rPr lang="el-GR" sz="1300" b="0" kern="1200" dirty="0" smtClean="0">
              <a:effectLst>
                <a:outerShdw blurRad="38100" dist="38100" dir="2700000" algn="tl">
                  <a:srgbClr val="000000">
                    <a:alpha val="43137"/>
                  </a:srgbClr>
                </a:outerShdw>
              </a:effectLst>
              <a:ea typeface="+mn-ea"/>
            </a:rPr>
            <a:t>- Επαγγελματίες Υγείας (Ε.Υ).  που διαμένουν στην Ελλάδα</a:t>
          </a:r>
        </a:p>
        <a:p>
          <a:pPr lvl="1" defTabSz="666750">
            <a:lnSpc>
              <a:spcPct val="90000"/>
            </a:lnSpc>
            <a:spcBef>
              <a:spcPct val="0"/>
            </a:spcBef>
            <a:spcAft>
              <a:spcPts val="600"/>
            </a:spcAft>
          </a:pPr>
          <a:r>
            <a:rPr lang="el-GR" sz="1300" b="0" kern="1200" dirty="0" smtClean="0">
              <a:effectLst>
                <a:outerShdw blurRad="38100" dist="38100" dir="2700000" algn="tl">
                  <a:srgbClr val="000000">
                    <a:alpha val="43137"/>
                  </a:srgbClr>
                </a:outerShdw>
              </a:effectLst>
              <a:ea typeface="+mn-ea"/>
            </a:rPr>
            <a:t>- Επιστημονικούς Υγειονομικούς Φορείς (Ε.Υ.Φ) που εδρεύουν στην Ελλάδα</a:t>
          </a:r>
          <a:endParaRPr lang="el-GR" sz="1300" dirty="0"/>
        </a:p>
      </dsp:txBody>
      <dsp:txXfrm>
        <a:off x="1233443" y="2254"/>
        <a:ext cx="7049386" cy="1126381"/>
      </dsp:txXfrm>
    </dsp:sp>
    <dsp:sp modelId="{8A72D986-8252-449F-9F98-AB70AC0022ED}">
      <dsp:nvSpPr>
        <dsp:cNvPr id="0" name=""/>
        <dsp:cNvSpPr/>
      </dsp:nvSpPr>
      <dsp:spPr>
        <a:xfrm>
          <a:off x="73717" y="2254"/>
          <a:ext cx="1115118" cy="11263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EE4E9-8E32-4C5E-96FB-E8A1CFDB6997}">
      <dsp:nvSpPr>
        <dsp:cNvPr id="0" name=""/>
        <dsp:cNvSpPr/>
      </dsp:nvSpPr>
      <dsp:spPr>
        <a:xfrm>
          <a:off x="74210" y="1314489"/>
          <a:ext cx="7070879" cy="1126381"/>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smtClean="0"/>
            <a:t>Οι πληροφορίες που θα δημοσιοποιούνται είναι: </a:t>
          </a:r>
        </a:p>
        <a:p>
          <a:pPr lvl="0" algn="l" defTabSz="666750">
            <a:lnSpc>
              <a:spcPct val="90000"/>
            </a:lnSpc>
            <a:spcBef>
              <a:spcPct val="0"/>
            </a:spcBef>
            <a:spcAft>
              <a:spcPct val="35000"/>
            </a:spcAft>
          </a:pPr>
          <a:r>
            <a:rPr lang="el-GR" sz="1500" kern="1200" dirty="0" smtClean="0"/>
            <a:t>-	Τα στοιχεία των συνεργαζόμενων ΕΥ / ΕΥΦ (όνομα &amp; ΑΦΜ) </a:t>
          </a:r>
        </a:p>
        <a:p>
          <a:pPr lvl="0" algn="l" defTabSz="666750">
            <a:lnSpc>
              <a:spcPct val="90000"/>
            </a:lnSpc>
            <a:spcBef>
              <a:spcPct val="0"/>
            </a:spcBef>
            <a:spcAft>
              <a:spcPct val="35000"/>
            </a:spcAft>
          </a:pPr>
          <a:r>
            <a:rPr lang="el-GR" sz="1500" kern="1200" dirty="0" smtClean="0"/>
            <a:t>-	Το ύψος και το είδος παροχής - ανταμοιβής (π.χ. ανταμοιβή συμβουλευτικών υπηρεσιών, έξοδα συμμετοχής σε συνέδριο, τιμητικές αμοιβές </a:t>
          </a:r>
          <a:r>
            <a:rPr lang="el-GR" sz="1500" kern="1200" dirty="0" smtClean="0"/>
            <a:t>κ.ά.)</a:t>
          </a:r>
          <a:endParaRPr lang="el-GR" sz="1500" kern="1200" dirty="0" smtClean="0"/>
        </a:p>
      </dsp:txBody>
      <dsp:txXfrm>
        <a:off x="74210" y="1314489"/>
        <a:ext cx="7070879" cy="1126381"/>
      </dsp:txXfrm>
    </dsp:sp>
    <dsp:sp modelId="{4DAF721A-ED76-4838-9561-43571946F574}">
      <dsp:nvSpPr>
        <dsp:cNvPr id="0" name=""/>
        <dsp:cNvSpPr/>
      </dsp:nvSpPr>
      <dsp:spPr>
        <a:xfrm>
          <a:off x="7168224" y="1314489"/>
          <a:ext cx="1115118" cy="1126381"/>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354FD-15F8-4CCE-ACBD-8E1EAB56D2AC}">
      <dsp:nvSpPr>
        <dsp:cNvPr id="0" name=""/>
        <dsp:cNvSpPr/>
      </dsp:nvSpPr>
      <dsp:spPr>
        <a:xfrm>
          <a:off x="1233443" y="2626724"/>
          <a:ext cx="7049386" cy="1126381"/>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b="0" kern="1200" dirty="0" smtClean="0">
              <a:effectLst>
                <a:outerShdw blurRad="38100" dist="38100" dir="2700000" algn="tl">
                  <a:srgbClr val="000000">
                    <a:alpha val="43137"/>
                  </a:srgbClr>
                </a:outerShdw>
              </a:effectLst>
            </a:rPr>
            <a:t>Έναρξη εφαρμογής με τη δημοσίευση στοιχείων που θα αφορούν το ημερολογιακό έτος </a:t>
          </a:r>
          <a:r>
            <a:rPr lang="el-GR" sz="1600" b="0" kern="1200" dirty="0" smtClean="0">
              <a:effectLst>
                <a:outerShdw blurRad="38100" dist="38100" dir="2700000" algn="tl">
                  <a:srgbClr val="000000">
                    <a:alpha val="43137"/>
                  </a:srgbClr>
                </a:outerShdw>
              </a:effectLst>
            </a:rPr>
            <a:t>2015</a:t>
          </a:r>
          <a:endParaRPr lang="el-GR" sz="1600" kern="1200" dirty="0">
            <a:effectLst>
              <a:outerShdw blurRad="38100" dist="38100" dir="2700000" algn="tl">
                <a:srgbClr val="000000">
                  <a:alpha val="43137"/>
                </a:srgbClr>
              </a:outerShdw>
            </a:effectLst>
          </a:endParaRPr>
        </a:p>
      </dsp:txBody>
      <dsp:txXfrm>
        <a:off x="1233443" y="2626724"/>
        <a:ext cx="7049386" cy="1126381"/>
      </dsp:txXfrm>
    </dsp:sp>
    <dsp:sp modelId="{221F9CD7-EAE7-4403-B735-6484AD00C8A6}">
      <dsp:nvSpPr>
        <dsp:cNvPr id="0" name=""/>
        <dsp:cNvSpPr/>
      </dsp:nvSpPr>
      <dsp:spPr>
        <a:xfrm>
          <a:off x="63079" y="2626724"/>
          <a:ext cx="1115118" cy="1126381"/>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EACD8-DA86-49D0-A9B0-508458CD7B94}">
      <dsp:nvSpPr>
        <dsp:cNvPr id="0" name=""/>
        <dsp:cNvSpPr/>
      </dsp:nvSpPr>
      <dsp:spPr>
        <a:xfrm>
          <a:off x="106399" y="3928326"/>
          <a:ext cx="7049386" cy="112638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b="0" kern="1200" dirty="0" smtClean="0"/>
            <a:t>Τα στοιχεία θα δημοσιοποιούνται σε ειδική πλατφόρμα στην ιστοσελίδα του ΣΦΕΕ (</a:t>
          </a:r>
          <a:r>
            <a:rPr lang="en-US" sz="1500" b="0" kern="1200" dirty="0" smtClean="0">
              <a:hlinkClick xmlns:r="http://schemas.openxmlformats.org/officeDocument/2006/relationships" r:id="rId1"/>
            </a:rPr>
            <a:t>www.sfee.gr</a:t>
          </a:r>
          <a:r>
            <a:rPr lang="en-US" sz="1500" b="0" kern="1200" dirty="0" smtClean="0"/>
            <a:t>)</a:t>
          </a:r>
          <a:r>
            <a:rPr lang="el-GR" sz="1500" b="0" kern="1200" dirty="0" smtClean="0"/>
            <a:t>, η οποία θα είναι ελεύθερα </a:t>
          </a:r>
          <a:r>
            <a:rPr lang="el-GR" sz="1500" b="0" kern="1200" dirty="0" err="1" smtClean="0"/>
            <a:t>προσβάσιμη</a:t>
          </a:r>
          <a:r>
            <a:rPr lang="el-GR" sz="1500" b="0" kern="1200" dirty="0" smtClean="0"/>
            <a:t> από το </a:t>
          </a:r>
          <a:r>
            <a:rPr lang="el-GR" sz="1500" b="1" kern="1200" cap="all" baseline="0" dirty="0" err="1" smtClean="0"/>
            <a:t>σΥνολο</a:t>
          </a:r>
          <a:r>
            <a:rPr lang="el-GR" sz="1500" b="1" kern="1200" cap="all" baseline="0" dirty="0" smtClean="0"/>
            <a:t> του </a:t>
          </a:r>
          <a:r>
            <a:rPr lang="el-GR" sz="1500" b="1" kern="1200" cap="all" baseline="0" dirty="0" err="1" smtClean="0"/>
            <a:t>κοινοΥ</a:t>
          </a:r>
          <a:endParaRPr lang="el-GR" sz="1500" b="1" kern="1200" cap="all" baseline="0" dirty="0"/>
        </a:p>
      </dsp:txBody>
      <dsp:txXfrm>
        <a:off x="106399" y="3928326"/>
        <a:ext cx="7049386" cy="1126381"/>
      </dsp:txXfrm>
    </dsp:sp>
    <dsp:sp modelId="{18A0FA4C-EC3C-4C9A-A69E-3626F3CF108B}">
      <dsp:nvSpPr>
        <dsp:cNvPr id="0" name=""/>
        <dsp:cNvSpPr/>
      </dsp:nvSpPr>
      <dsp:spPr>
        <a:xfrm>
          <a:off x="7188686" y="3928326"/>
          <a:ext cx="1115118" cy="112638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2860-3619-4E18-BC8F-25A4B80CDAB0}">
      <dsp:nvSpPr>
        <dsp:cNvPr id="0" name=""/>
        <dsp:cNvSpPr/>
      </dsp:nvSpPr>
      <dsp:spPr>
        <a:xfrm>
          <a:off x="0" y="26582"/>
          <a:ext cx="6305097" cy="4465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l-GR" sz="1500" b="1" kern="1200" dirty="0" smtClean="0"/>
            <a:t>Α. </a:t>
          </a:r>
          <a:r>
            <a:rPr lang="el-GR" sz="1500" b="1" kern="1200" dirty="0" smtClean="0"/>
            <a:t>Επιστημονικές </a:t>
          </a:r>
          <a:r>
            <a:rPr lang="el-GR" sz="1500" b="1" kern="1200" dirty="0" smtClean="0"/>
            <a:t>εκδηλώσεις/Συνέδρια/Συμπόσια/Συμβούλια</a:t>
          </a:r>
          <a:endParaRPr lang="el-GR" sz="1500" kern="1200" dirty="0"/>
        </a:p>
      </dsp:txBody>
      <dsp:txXfrm>
        <a:off x="21800" y="48382"/>
        <a:ext cx="6261497" cy="402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0EC5C-0807-4525-AEDC-9B7FC9AA5E34}">
      <dsp:nvSpPr>
        <dsp:cNvPr id="0" name=""/>
        <dsp:cNvSpPr/>
      </dsp:nvSpPr>
      <dsp:spPr>
        <a:xfrm>
          <a:off x="0" y="0"/>
          <a:ext cx="6315734" cy="7616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Κόστος εγγραφής</a:t>
          </a:r>
          <a:endParaRPr lang="el-GR" sz="1400" kern="1200" dirty="0"/>
        </a:p>
      </dsp:txBody>
      <dsp:txXfrm>
        <a:off x="37182" y="37182"/>
        <a:ext cx="6241370" cy="687322"/>
      </dsp:txXfrm>
    </dsp:sp>
    <dsp:sp modelId="{4831C789-7854-4CFB-98E3-A958870E13F4}">
      <dsp:nvSpPr>
        <dsp:cNvPr id="0" name=""/>
        <dsp:cNvSpPr/>
      </dsp:nvSpPr>
      <dsp:spPr>
        <a:xfrm>
          <a:off x="0" y="658872"/>
          <a:ext cx="6315734" cy="7675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Έξοδα μετάβασης και διαμονής</a:t>
          </a:r>
          <a:endParaRPr lang="el-GR" sz="1400" kern="1200" dirty="0"/>
        </a:p>
      </dsp:txBody>
      <dsp:txXfrm>
        <a:off x="37467" y="696339"/>
        <a:ext cx="6240800"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83F05-17EB-4DE3-AAFA-BF9A9320B3A5}">
      <dsp:nvSpPr>
        <dsp:cNvPr id="0" name=""/>
        <dsp:cNvSpPr/>
      </dsp:nvSpPr>
      <dsp:spPr>
        <a:xfrm>
          <a:off x="0" y="16349"/>
          <a:ext cx="632637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t>Β. Συμβουλευτικές και άλλες Υπηρεσίες</a:t>
          </a:r>
          <a:endParaRPr lang="el-GR" sz="1600" kern="1200" dirty="0"/>
        </a:p>
      </dsp:txBody>
      <dsp:txXfrm>
        <a:off x="18734" y="35083"/>
        <a:ext cx="6288906"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77944-34C7-4408-B915-8CF260CAC01B}">
      <dsp:nvSpPr>
        <dsp:cNvPr id="0" name=""/>
        <dsp:cNvSpPr/>
      </dsp:nvSpPr>
      <dsp:spPr>
        <a:xfrm>
          <a:off x="0" y="776"/>
          <a:ext cx="6305108" cy="55501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Αμοιβές που προέρχονται από ή σχετίζονται με συμβάσεις μεταξύ </a:t>
          </a:r>
          <a:r>
            <a:rPr lang="el-GR" sz="1400" kern="1200" dirty="0" smtClean="0"/>
            <a:t>ΦΕ </a:t>
          </a:r>
          <a:r>
            <a:rPr lang="el-GR" sz="1400" kern="1200" dirty="0" smtClean="0"/>
            <a:t>και </a:t>
          </a:r>
          <a:r>
            <a:rPr lang="el-GR" sz="1400" kern="1200" dirty="0" smtClean="0"/>
            <a:t>ΕΥ </a:t>
          </a:r>
          <a:r>
            <a:rPr lang="el-GR" sz="1400" kern="1200" dirty="0" smtClean="0"/>
            <a:t>δυνάμει των οποίων παρέχονται υπηρεσίες όπως:</a:t>
          </a:r>
          <a:endParaRPr lang="el-GR" sz="1400" kern="1200" dirty="0"/>
        </a:p>
      </dsp:txBody>
      <dsp:txXfrm>
        <a:off x="27094" y="27870"/>
        <a:ext cx="6250920" cy="500830"/>
      </dsp:txXfrm>
    </dsp:sp>
    <dsp:sp modelId="{3ECB4A90-C689-4E72-B5D4-ACD38BAACBFD}">
      <dsp:nvSpPr>
        <dsp:cNvPr id="0" name=""/>
        <dsp:cNvSpPr/>
      </dsp:nvSpPr>
      <dsp:spPr>
        <a:xfrm>
          <a:off x="0" y="555795"/>
          <a:ext cx="6305108" cy="7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87" tIns="13970" rIns="78232" bIns="13970" numCol="1" spcCol="1270" anchor="t" anchorCtr="0">
          <a:noAutofit/>
        </a:bodyPr>
        <a:lstStyle/>
        <a:p>
          <a:pPr marL="57150" lvl="1" indent="-57150" algn="l" defTabSz="466725" rtl="0">
            <a:lnSpc>
              <a:spcPct val="90000"/>
            </a:lnSpc>
            <a:spcBef>
              <a:spcPct val="0"/>
            </a:spcBef>
            <a:spcAft>
              <a:spcPct val="20000"/>
            </a:spcAft>
            <a:buChar char="••"/>
          </a:pPr>
          <a:r>
            <a:rPr lang="el-GR" sz="1050" kern="1200" smtClean="0"/>
            <a:t>Εκπαίδευση/επιμόρφωση </a:t>
          </a:r>
          <a:endParaRPr lang="el-GR" sz="1050" kern="1200"/>
        </a:p>
        <a:p>
          <a:pPr marL="57150" lvl="1" indent="-57150" algn="l" defTabSz="466725" rtl="0">
            <a:lnSpc>
              <a:spcPct val="90000"/>
            </a:lnSpc>
            <a:spcBef>
              <a:spcPct val="0"/>
            </a:spcBef>
            <a:spcAft>
              <a:spcPct val="20000"/>
            </a:spcAft>
            <a:buChar char="••"/>
          </a:pPr>
          <a:r>
            <a:rPr lang="el-GR" sz="1050" kern="1200" smtClean="0"/>
            <a:t>Συμβουλευτικά Σεμινάρια (μη Ιατρικά: Commercial Advisory Boards ή Expert panels on pharmacoeconomics) </a:t>
          </a:r>
          <a:endParaRPr lang="el-GR" sz="1050" kern="1200"/>
        </a:p>
        <a:p>
          <a:pPr marL="57150" lvl="1" indent="-57150" algn="l" defTabSz="466725" rtl="0">
            <a:lnSpc>
              <a:spcPct val="90000"/>
            </a:lnSpc>
            <a:spcBef>
              <a:spcPct val="0"/>
            </a:spcBef>
            <a:spcAft>
              <a:spcPct val="20000"/>
            </a:spcAft>
            <a:buChar char="••"/>
          </a:pPr>
          <a:r>
            <a:rPr lang="el-GR" sz="1050" kern="1200" dirty="0" smtClean="0"/>
            <a:t>Ομιλίες/Διαλέξεις</a:t>
          </a:r>
          <a:endParaRPr lang="el-GR" sz="1050" kern="1200" dirty="0"/>
        </a:p>
        <a:p>
          <a:pPr marL="57150" lvl="1" indent="-57150" algn="l" defTabSz="466725" rtl="0">
            <a:lnSpc>
              <a:spcPct val="90000"/>
            </a:lnSpc>
            <a:spcBef>
              <a:spcPct val="0"/>
            </a:spcBef>
            <a:spcAft>
              <a:spcPct val="20000"/>
            </a:spcAft>
            <a:buChar char="••"/>
          </a:pPr>
          <a:r>
            <a:rPr lang="el-GR" sz="1050" kern="1200" smtClean="0"/>
            <a:t>Γενικές συμβουλευτικές υπηρεσίες</a:t>
          </a:r>
          <a:endParaRPr lang="el-GR" sz="1050" kern="1200"/>
        </a:p>
      </dsp:txBody>
      <dsp:txXfrm>
        <a:off x="0" y="555795"/>
        <a:ext cx="6305108" cy="716009"/>
      </dsp:txXfrm>
    </dsp:sp>
    <dsp:sp modelId="{CBBA84C3-3F11-41A2-B679-4454B984C621}">
      <dsp:nvSpPr>
        <dsp:cNvPr id="0" name=""/>
        <dsp:cNvSpPr/>
      </dsp:nvSpPr>
      <dsp:spPr>
        <a:xfrm>
          <a:off x="0" y="1272581"/>
          <a:ext cx="6305108" cy="55501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Ποσά που αφορούν αμοιβές </a:t>
          </a:r>
          <a:r>
            <a:rPr lang="el-GR" sz="1400" kern="1200" dirty="0" smtClean="0"/>
            <a:t>ΕΥ </a:t>
          </a:r>
          <a:r>
            <a:rPr lang="el-GR" sz="1400" kern="1200" dirty="0" smtClean="0"/>
            <a:t>και λοιπά έξοδα που αναφέρονται στη σύμβαση δημοσιοποιούνται ξεχωριστά</a:t>
          </a:r>
          <a:endParaRPr lang="el-GR" sz="1400" kern="1200" dirty="0"/>
        </a:p>
      </dsp:txBody>
      <dsp:txXfrm>
        <a:off x="27094" y="1299675"/>
        <a:ext cx="6250920" cy="500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2860-3619-4E18-BC8F-25A4B80CDAB0}">
      <dsp:nvSpPr>
        <dsp:cNvPr id="0" name=""/>
        <dsp:cNvSpPr/>
      </dsp:nvSpPr>
      <dsp:spPr>
        <a:xfrm>
          <a:off x="0" y="26582"/>
          <a:ext cx="6305097" cy="4465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l-GR" sz="1500" b="1" kern="1200" dirty="0" smtClean="0"/>
            <a:t>Α. </a:t>
          </a:r>
          <a:r>
            <a:rPr lang="el-GR" sz="1500" b="1" kern="1200" dirty="0" smtClean="0"/>
            <a:t>Επιστημονικές </a:t>
          </a:r>
          <a:r>
            <a:rPr lang="el-GR" sz="1500" b="1" kern="1200" dirty="0" smtClean="0"/>
            <a:t>εκδηλώσεις/Συνέδρια/Συμπόσια/Συμβούλια</a:t>
          </a:r>
          <a:endParaRPr lang="el-GR" sz="1500" kern="1200" dirty="0"/>
        </a:p>
      </dsp:txBody>
      <dsp:txXfrm>
        <a:off x="21800" y="48382"/>
        <a:ext cx="6261497" cy="402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0EC5C-0807-4525-AEDC-9B7FC9AA5E34}">
      <dsp:nvSpPr>
        <dsp:cNvPr id="0" name=""/>
        <dsp:cNvSpPr/>
      </dsp:nvSpPr>
      <dsp:spPr>
        <a:xfrm>
          <a:off x="0" y="0"/>
          <a:ext cx="6315734" cy="7616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Κόστος </a:t>
          </a:r>
          <a:r>
            <a:rPr lang="el-GR" sz="1400" kern="1200" dirty="0" smtClean="0"/>
            <a:t>ομαδικών εγγραφών ΕΥ (όταν η επιλογή των ΕΥ δεν γίνεται από τον χορηγό αλλά από τον διοργανωτή)</a:t>
          </a:r>
          <a:endParaRPr lang="el-GR" sz="1400" kern="1200" dirty="0"/>
        </a:p>
      </dsp:txBody>
      <dsp:txXfrm>
        <a:off x="37182" y="37182"/>
        <a:ext cx="6241370" cy="687322"/>
      </dsp:txXfrm>
    </dsp:sp>
    <dsp:sp modelId="{4831C789-7854-4CFB-98E3-A958870E13F4}">
      <dsp:nvSpPr>
        <dsp:cNvPr id="0" name=""/>
        <dsp:cNvSpPr/>
      </dsp:nvSpPr>
      <dsp:spPr>
        <a:xfrm>
          <a:off x="0" y="658872"/>
          <a:ext cx="6315734" cy="7675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Κόστος χορηγίας</a:t>
          </a:r>
          <a:endParaRPr lang="el-GR" sz="1400" kern="1200" dirty="0"/>
        </a:p>
      </dsp:txBody>
      <dsp:txXfrm>
        <a:off x="37467" y="696339"/>
        <a:ext cx="624080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5087" cy="500144"/>
          </a:xfrm>
          <a:prstGeom prst="rect">
            <a:avLst/>
          </a:prstGeom>
          <a:noFill/>
          <a:ln>
            <a:noFill/>
          </a:ln>
          <a:effectLst/>
          <a:extLst/>
        </p:spPr>
        <p:txBody>
          <a:bodyPr vert="horz" wrap="square" lIns="92172" tIns="46086" rIns="92172" bIns="46086"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120835" name="Rectangle 3"/>
          <p:cNvSpPr>
            <a:spLocks noGrp="1" noChangeArrowheads="1"/>
          </p:cNvSpPr>
          <p:nvPr>
            <p:ph type="dt" sz="quarter" idx="1"/>
          </p:nvPr>
        </p:nvSpPr>
        <p:spPr bwMode="auto">
          <a:xfrm>
            <a:off x="3887660" y="0"/>
            <a:ext cx="2975087" cy="500144"/>
          </a:xfrm>
          <a:prstGeom prst="rect">
            <a:avLst/>
          </a:prstGeom>
          <a:noFill/>
          <a:ln>
            <a:noFill/>
          </a:ln>
          <a:effectLst/>
          <a:extLst/>
        </p:spPr>
        <p:txBody>
          <a:bodyPr vert="horz" wrap="square" lIns="92172" tIns="46086" rIns="92172" bIns="46086"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120836" name="Rectangle 4"/>
          <p:cNvSpPr>
            <a:spLocks noGrp="1" noChangeArrowheads="1"/>
          </p:cNvSpPr>
          <p:nvPr>
            <p:ph type="ftr" sz="quarter" idx="2"/>
          </p:nvPr>
        </p:nvSpPr>
        <p:spPr bwMode="auto">
          <a:xfrm>
            <a:off x="0" y="9494746"/>
            <a:ext cx="2975087" cy="500144"/>
          </a:xfrm>
          <a:prstGeom prst="rect">
            <a:avLst/>
          </a:prstGeom>
          <a:noFill/>
          <a:ln>
            <a:noFill/>
          </a:ln>
          <a:effectLst/>
          <a:extLst/>
        </p:spPr>
        <p:txBody>
          <a:bodyPr vert="horz" wrap="square" lIns="92172" tIns="46086" rIns="92172" bIns="46086"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120837" name="Rectangle 5"/>
          <p:cNvSpPr>
            <a:spLocks noGrp="1" noChangeArrowheads="1"/>
          </p:cNvSpPr>
          <p:nvPr>
            <p:ph type="sldNum" sz="quarter" idx="3"/>
          </p:nvPr>
        </p:nvSpPr>
        <p:spPr bwMode="auto">
          <a:xfrm>
            <a:off x="3887660" y="9494746"/>
            <a:ext cx="2975087" cy="500144"/>
          </a:xfrm>
          <a:prstGeom prst="rect">
            <a:avLst/>
          </a:prstGeom>
          <a:noFill/>
          <a:ln>
            <a:noFill/>
          </a:ln>
          <a:effectLst/>
          <a:extLst/>
        </p:spPr>
        <p:txBody>
          <a:bodyPr vert="horz" wrap="square" lIns="92172" tIns="46086" rIns="92172" bIns="46086" numCol="1" anchor="b" anchorCtr="0" compatLnSpc="1">
            <a:prstTxWarp prst="textNoShape">
              <a:avLst/>
            </a:prstTxWarp>
          </a:bodyPr>
          <a:lstStyle>
            <a:lvl1pPr algn="r">
              <a:defRPr sz="1200">
                <a:latin typeface="Arial" charset="0"/>
                <a:cs typeface="Arial" charset="0"/>
              </a:defRPr>
            </a:lvl1pPr>
          </a:lstStyle>
          <a:p>
            <a:pPr>
              <a:defRPr/>
            </a:pPr>
            <a:fld id="{F3405D5D-C132-453E-833B-0519CF97E3E2}" type="slidenum">
              <a:rPr lang="el-GR"/>
              <a:pPr>
                <a:defRPr/>
              </a:pPr>
              <a:t>‹#›</a:t>
            </a:fld>
            <a:endParaRPr lang="el-GR"/>
          </a:p>
        </p:txBody>
      </p:sp>
    </p:spTree>
    <p:extLst>
      <p:ext uri="{BB962C8B-B14F-4D97-AF65-F5344CB8AC3E}">
        <p14:creationId xmlns:p14="http://schemas.microsoft.com/office/powerpoint/2010/main" val="3367339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5087" cy="500144"/>
          </a:xfrm>
          <a:prstGeom prst="rect">
            <a:avLst/>
          </a:prstGeom>
          <a:noFill/>
          <a:ln>
            <a:noFill/>
          </a:ln>
          <a:effectLst/>
          <a:extLst/>
        </p:spPr>
        <p:txBody>
          <a:bodyPr vert="horz" wrap="square" lIns="92172" tIns="46086" rIns="92172" bIns="46086"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29699" name="Rectangle 3"/>
          <p:cNvSpPr>
            <a:spLocks noGrp="1" noChangeArrowheads="1"/>
          </p:cNvSpPr>
          <p:nvPr>
            <p:ph type="dt" idx="1"/>
          </p:nvPr>
        </p:nvSpPr>
        <p:spPr bwMode="auto">
          <a:xfrm>
            <a:off x="3887660" y="0"/>
            <a:ext cx="2975087" cy="500144"/>
          </a:xfrm>
          <a:prstGeom prst="rect">
            <a:avLst/>
          </a:prstGeom>
          <a:noFill/>
          <a:ln>
            <a:noFill/>
          </a:ln>
          <a:effectLst/>
          <a:extLst/>
        </p:spPr>
        <p:txBody>
          <a:bodyPr vert="horz" wrap="square" lIns="92172" tIns="46086" rIns="92172" bIns="46086"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1720324" name="Rectangle 4"/>
          <p:cNvSpPr>
            <a:spLocks noGrp="1" noRot="1" noChangeAspect="1" noChangeArrowheads="1" noTextEdit="1"/>
          </p:cNvSpPr>
          <p:nvPr>
            <p:ph type="sldImg" idx="2"/>
          </p:nvPr>
        </p:nvSpPr>
        <p:spPr bwMode="auto">
          <a:xfrm>
            <a:off x="933450" y="749300"/>
            <a:ext cx="4997450" cy="3748088"/>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435" y="4748971"/>
            <a:ext cx="5491480" cy="4498101"/>
          </a:xfrm>
          <a:prstGeom prst="rect">
            <a:avLst/>
          </a:prstGeom>
          <a:noFill/>
          <a:ln>
            <a:noFill/>
          </a:ln>
          <a:effectLst/>
          <a:extLst/>
        </p:spPr>
        <p:txBody>
          <a:bodyPr vert="horz" wrap="square" lIns="92172" tIns="46086" rIns="92172" bIns="46086"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29702" name="Rectangle 6"/>
          <p:cNvSpPr>
            <a:spLocks noGrp="1" noChangeArrowheads="1"/>
          </p:cNvSpPr>
          <p:nvPr>
            <p:ph type="ftr" sz="quarter" idx="4"/>
          </p:nvPr>
        </p:nvSpPr>
        <p:spPr bwMode="auto">
          <a:xfrm>
            <a:off x="0" y="9494746"/>
            <a:ext cx="2975087" cy="500144"/>
          </a:xfrm>
          <a:prstGeom prst="rect">
            <a:avLst/>
          </a:prstGeom>
          <a:noFill/>
          <a:ln>
            <a:noFill/>
          </a:ln>
          <a:effectLst/>
          <a:extLst/>
        </p:spPr>
        <p:txBody>
          <a:bodyPr vert="horz" wrap="square" lIns="92172" tIns="46086" rIns="92172" bIns="46086"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29703" name="Rectangle 7"/>
          <p:cNvSpPr>
            <a:spLocks noGrp="1" noChangeArrowheads="1"/>
          </p:cNvSpPr>
          <p:nvPr>
            <p:ph type="sldNum" sz="quarter" idx="5"/>
          </p:nvPr>
        </p:nvSpPr>
        <p:spPr bwMode="auto">
          <a:xfrm>
            <a:off x="3887660" y="9494746"/>
            <a:ext cx="2975087" cy="500144"/>
          </a:xfrm>
          <a:prstGeom prst="rect">
            <a:avLst/>
          </a:prstGeom>
          <a:noFill/>
          <a:ln>
            <a:noFill/>
          </a:ln>
          <a:effectLst/>
          <a:extLst/>
        </p:spPr>
        <p:txBody>
          <a:bodyPr vert="horz" wrap="square" lIns="92172" tIns="46086" rIns="92172" bIns="46086" numCol="1" anchor="b" anchorCtr="0" compatLnSpc="1">
            <a:prstTxWarp prst="textNoShape">
              <a:avLst/>
            </a:prstTxWarp>
          </a:bodyPr>
          <a:lstStyle>
            <a:lvl1pPr algn="r">
              <a:defRPr sz="1200">
                <a:latin typeface="Arial" charset="0"/>
                <a:cs typeface="Arial" charset="0"/>
              </a:defRPr>
            </a:lvl1pPr>
          </a:lstStyle>
          <a:p>
            <a:pPr>
              <a:defRPr/>
            </a:pPr>
            <a:fld id="{806A4566-1D28-4F61-979A-B657E6ADDFF0}" type="slidenum">
              <a:rPr lang="el-GR"/>
              <a:pPr>
                <a:defRPr/>
              </a:pPr>
              <a:t>‹#›</a:t>
            </a:fld>
            <a:endParaRPr lang="el-GR"/>
          </a:p>
        </p:txBody>
      </p:sp>
    </p:spTree>
    <p:extLst>
      <p:ext uri="{BB962C8B-B14F-4D97-AF65-F5344CB8AC3E}">
        <p14:creationId xmlns:p14="http://schemas.microsoft.com/office/powerpoint/2010/main" val="2912865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806A4566-1D28-4F61-979A-B657E6ADDFF0}" type="slidenum">
              <a:rPr lang="el-GR" smtClean="0"/>
              <a:pPr>
                <a:defRPr/>
              </a:pPr>
              <a:t>1</a:t>
            </a:fld>
            <a:endParaRPr lang="el-GR"/>
          </a:p>
        </p:txBody>
      </p:sp>
    </p:spTree>
    <p:extLst>
      <p:ext uri="{BB962C8B-B14F-4D97-AF65-F5344CB8AC3E}">
        <p14:creationId xmlns:p14="http://schemas.microsoft.com/office/powerpoint/2010/main" val="345772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1715">
              <a:defRPr/>
            </a:pPr>
            <a:r>
              <a:rPr lang="el-GR" sz="2400" dirty="0">
                <a:effectLst>
                  <a:outerShdw blurRad="38100" dist="38100" dir="2700000" algn="tl">
                    <a:srgbClr val="000000">
                      <a:alpha val="43137"/>
                    </a:srgbClr>
                  </a:outerShdw>
                </a:effectLst>
              </a:rPr>
              <a:t>Οι εταιρείες μη μέλη μπορούν να τον τηρούν οικειοθελώς εφόσον το επιθυμούν μετά από σχετική δήλωση στον Πρόεδρο του ΣΦΕΕ</a:t>
            </a:r>
          </a:p>
        </p:txBody>
      </p:sp>
      <p:sp>
        <p:nvSpPr>
          <p:cNvPr id="4" name="Slide Number Placeholder 3"/>
          <p:cNvSpPr>
            <a:spLocks noGrp="1"/>
          </p:cNvSpPr>
          <p:nvPr>
            <p:ph type="sldNum" sz="quarter" idx="10"/>
          </p:nvPr>
        </p:nvSpPr>
        <p:spPr/>
        <p:txBody>
          <a:bodyPr/>
          <a:lstStyle/>
          <a:p>
            <a:pPr>
              <a:defRPr/>
            </a:pPr>
            <a:fld id="{806A4566-1D28-4F61-979A-B657E6ADDFF0}" type="slidenum">
              <a:rPr lang="el-GR" smtClean="0"/>
              <a:pPr>
                <a:defRPr/>
              </a:pPr>
              <a:t>3</a:t>
            </a:fld>
            <a:endParaRPr lang="el-GR"/>
          </a:p>
        </p:txBody>
      </p:sp>
    </p:spTree>
    <p:extLst>
      <p:ext uri="{BB962C8B-B14F-4D97-AF65-F5344CB8AC3E}">
        <p14:creationId xmlns:p14="http://schemas.microsoft.com/office/powerpoint/2010/main" val="392036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wmf"/><Relationship Id="rId2" Type="http://schemas.openxmlformats.org/officeDocument/2006/relationships/slideMaster" Target="../slideMasters/slideMaster10.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8.png"/><Relationship Id="rId4" Type="http://schemas.openxmlformats.org/officeDocument/2006/relationships/oleObject" Target="../embeddings/oleObject1.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FD16584-85A5-4F2F-82DB-02455B105991}"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F44DF03-7048-4A69-979C-4E1111052A24}"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7" y="76200"/>
            <a:ext cx="2225675" cy="62690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6212" y="76200"/>
            <a:ext cx="6524625" cy="626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A9F8150B-7A3C-4263-9A11-12BD8FB9246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SensitivityLabel" descr="business confidential ac"/>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188" y="6445250"/>
            <a:ext cx="785812" cy="298450"/>
          </a:xfrm>
          <a:prstGeom prst="rect">
            <a:avLst/>
          </a:prstGeom>
          <a:noFill/>
          <a:ln w="9525">
            <a:noFill/>
            <a:miter lim="800000"/>
            <a:headEnd/>
            <a:tailEnd/>
          </a:ln>
        </p:spPr>
      </p:pic>
      <p:graphicFrame>
        <p:nvGraphicFramePr>
          <p:cNvPr id="5" name="Object 1"/>
          <p:cNvGraphicFramePr>
            <a:graphicFrameLocks noChangeAspect="1"/>
          </p:cNvGraphicFramePr>
          <p:nvPr/>
        </p:nvGraphicFramePr>
        <p:xfrm>
          <a:off x="1588" y="450850"/>
          <a:ext cx="9066212" cy="4991100"/>
        </p:xfrm>
        <a:graphic>
          <a:graphicData uri="http://schemas.openxmlformats.org/presentationml/2006/ole">
            <mc:AlternateContent xmlns:mc="http://schemas.openxmlformats.org/markup-compatibility/2006">
              <mc:Choice xmlns:v="urn:schemas-microsoft-com:vml" Requires="v">
                <p:oleObj spid="_x0000_s2022905" name="Image" r:id="rId4" imgW="9066667" imgH="4990476" progId="">
                  <p:embed/>
                </p:oleObj>
              </mc:Choice>
              <mc:Fallback>
                <p:oleObj name="Image" r:id="rId4" imgW="9066667" imgH="4990476" progId="">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450850"/>
                        <a:ext cx="90662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2"/>
          <p:cNvSpPr>
            <a:spLocks noChangeArrowheads="1"/>
          </p:cNvSpPr>
          <p:nvPr userDrawn="1"/>
        </p:nvSpPr>
        <p:spPr bwMode="auto">
          <a:xfrm>
            <a:off x="0" y="0"/>
            <a:ext cx="9144000" cy="452438"/>
          </a:xfrm>
          <a:prstGeom prst="rect">
            <a:avLst/>
          </a:prstGeom>
          <a:solidFill>
            <a:schemeClr val="tx2"/>
          </a:solidFill>
          <a:ln>
            <a:noFill/>
          </a:ln>
          <a:extLst/>
        </p:spPr>
        <p:txBody>
          <a:bodyPr wrap="none" anchor="ctr"/>
          <a:lstStyle/>
          <a:p>
            <a:pPr algn="ctr">
              <a:defRPr/>
            </a:pPr>
            <a:endParaRPr lang="en-GB" sz="1800">
              <a:solidFill>
                <a:srgbClr val="289392"/>
              </a:solidFill>
              <a:latin typeface="Arial" pitchFamily="34" charset="0"/>
              <a:cs typeface="Arial" pitchFamily="34" charset="0"/>
            </a:endParaRPr>
          </a:p>
        </p:txBody>
      </p:sp>
      <p:pic>
        <p:nvPicPr>
          <p:cNvPr id="7" name="Picture 13" descr="merck_c"/>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964488" y="6459562"/>
            <a:ext cx="1071562" cy="312737"/>
          </a:xfrm>
          <a:prstGeom prst="rect">
            <a:avLst/>
          </a:prstGeom>
          <a:noFill/>
          <a:ln w="9525">
            <a:noFill/>
            <a:miter lim="800000"/>
            <a:headEnd/>
            <a:tailEnd/>
          </a:ln>
        </p:spPr>
      </p:pic>
      <p:pic>
        <p:nvPicPr>
          <p:cNvPr id="8" name="Picture 8"/>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2" y="5969000"/>
            <a:ext cx="900113" cy="889000"/>
          </a:xfrm>
          <a:prstGeom prst="rect">
            <a:avLst/>
          </a:prstGeom>
          <a:noFill/>
          <a:ln w="9525">
            <a:noFill/>
            <a:miter lim="800000"/>
            <a:headEnd/>
            <a:tailEnd/>
          </a:ln>
        </p:spPr>
      </p:pic>
      <p:sp>
        <p:nvSpPr>
          <p:cNvPr id="242691" name="Rectangle 3"/>
          <p:cNvSpPr>
            <a:spLocks noGrp="1" noChangeArrowheads="1"/>
          </p:cNvSpPr>
          <p:nvPr>
            <p:ph type="ctrTitle"/>
          </p:nvPr>
        </p:nvSpPr>
        <p:spPr>
          <a:xfrm>
            <a:off x="1425575" y="1657374"/>
            <a:ext cx="6718300" cy="1470025"/>
          </a:xfrm>
        </p:spPr>
        <p:txBody>
          <a:bodyPr anchor="b"/>
          <a:lstStyle>
            <a:lvl1pPr algn="ctr">
              <a:defRPr sz="3400">
                <a:solidFill>
                  <a:schemeClr val="bg1"/>
                </a:solidFill>
                <a:latin typeface="Arial Narrow" pitchFamily="34" charset="0"/>
              </a:defRPr>
            </a:lvl1pPr>
          </a:lstStyle>
          <a:p>
            <a:pPr lvl="0"/>
            <a:r>
              <a:rPr lang="en-US" noProof="0" smtClean="0"/>
              <a:t>Click to edit Master title style</a:t>
            </a:r>
          </a:p>
        </p:txBody>
      </p:sp>
      <p:sp>
        <p:nvSpPr>
          <p:cNvPr id="242692" name="Rectangle 4"/>
          <p:cNvSpPr>
            <a:spLocks noGrp="1" noChangeArrowheads="1"/>
          </p:cNvSpPr>
          <p:nvPr>
            <p:ph type="subTitle" idx="1"/>
          </p:nvPr>
        </p:nvSpPr>
        <p:spPr>
          <a:xfrm>
            <a:off x="1450975" y="3492500"/>
            <a:ext cx="6661150" cy="444500"/>
          </a:xfrm>
        </p:spPr>
        <p:txBody>
          <a:bodyPr/>
          <a:lstStyle>
            <a:lvl1pPr marL="0" indent="0" algn="ctr">
              <a:buFont typeface="Wingdings" pitchFamily="2" charset="2"/>
              <a:buNone/>
              <a:defRPr sz="1800" b="1">
                <a:solidFill>
                  <a:schemeClr val="bg1"/>
                </a:solidFill>
              </a:defRPr>
            </a:lvl1pPr>
          </a:lstStyle>
          <a:p>
            <a:pPr lvl="0"/>
            <a:r>
              <a:rPr lang="en-US" noProof="0" smtClean="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12"/>
          <p:cNvSpPr>
            <a:spLocks noGrp="1" noChangeArrowheads="1"/>
          </p:cNvSpPr>
          <p:nvPr>
            <p:ph type="sldNum" sz="quarter" idx="10"/>
          </p:nvPr>
        </p:nvSpPr>
        <p:spPr/>
        <p:txBody>
          <a:bodyPr/>
          <a:lstStyle>
            <a:lvl1pPr>
              <a:defRPr>
                <a:latin typeface="Arial" charset="0"/>
              </a:defRPr>
            </a:lvl1pPr>
          </a:lstStyle>
          <a:p>
            <a:pPr>
              <a:defRPr/>
            </a:pPr>
            <a:fld id="{0D7EB5E9-B120-4A71-9E4B-2C4EE86CE45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p:txBody>
          <a:bodyPr/>
          <a:lstStyle>
            <a:lvl1pPr>
              <a:defRPr>
                <a:latin typeface="Arial" charset="0"/>
              </a:defRPr>
            </a:lvl1pPr>
          </a:lstStyle>
          <a:p>
            <a:pPr>
              <a:defRPr/>
            </a:pPr>
            <a:fld id="{CBA945AF-9410-4A38-A84B-E256C930FFF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7001"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3"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2"/>
          <p:cNvSpPr>
            <a:spLocks noGrp="1" noChangeArrowheads="1"/>
          </p:cNvSpPr>
          <p:nvPr>
            <p:ph type="sldNum" sz="quarter" idx="10"/>
          </p:nvPr>
        </p:nvSpPr>
        <p:spPr/>
        <p:txBody>
          <a:bodyPr/>
          <a:lstStyle>
            <a:lvl1pPr>
              <a:defRPr>
                <a:latin typeface="Arial" charset="0"/>
              </a:defRPr>
            </a:lvl1pPr>
          </a:lstStyle>
          <a:p>
            <a:pPr>
              <a:defRPr/>
            </a:pPr>
            <a:fld id="{AAEBDF5A-12D7-43AF-8E20-71A1F4C4103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12"/>
          <p:cNvSpPr>
            <a:spLocks noGrp="1" noChangeArrowheads="1"/>
          </p:cNvSpPr>
          <p:nvPr>
            <p:ph type="sldNum" sz="quarter" idx="10"/>
          </p:nvPr>
        </p:nvSpPr>
        <p:spPr/>
        <p:txBody>
          <a:bodyPr/>
          <a:lstStyle>
            <a:lvl1pPr>
              <a:defRPr>
                <a:latin typeface="Arial" charset="0"/>
              </a:defRPr>
            </a:lvl1pPr>
          </a:lstStyle>
          <a:p>
            <a:pPr>
              <a:defRPr/>
            </a:pPr>
            <a:fld id="{C6BD7251-0629-444F-9CC5-4807343D9A5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12"/>
          <p:cNvSpPr>
            <a:spLocks noGrp="1" noChangeArrowheads="1"/>
          </p:cNvSpPr>
          <p:nvPr>
            <p:ph type="sldNum" sz="quarter" idx="10"/>
          </p:nvPr>
        </p:nvSpPr>
        <p:spPr/>
        <p:txBody>
          <a:bodyPr/>
          <a:lstStyle>
            <a:lvl1pPr>
              <a:defRPr>
                <a:latin typeface="Arial" charset="0"/>
              </a:defRPr>
            </a:lvl1pPr>
          </a:lstStyle>
          <a:p>
            <a:pPr>
              <a:defRPr/>
            </a:pPr>
            <a:fld id="{195F88A3-3747-442A-BAAD-F4F1D01B47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p:txBody>
          <a:bodyPr/>
          <a:lstStyle>
            <a:lvl1pPr>
              <a:defRPr>
                <a:latin typeface="Arial" charset="0"/>
              </a:defRPr>
            </a:lvl1pPr>
          </a:lstStyle>
          <a:p>
            <a:pPr>
              <a:defRPr/>
            </a:pPr>
            <a:fld id="{207F8C59-039E-413F-AB2B-FD467132A5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p:txBody>
          <a:bodyPr/>
          <a:lstStyle>
            <a:lvl1pPr>
              <a:defRPr>
                <a:latin typeface="Arial" charset="0"/>
              </a:defRPr>
            </a:lvl1pPr>
          </a:lstStyle>
          <a:p>
            <a:pPr>
              <a:defRPr/>
            </a:pPr>
            <a:fld id="{8737DAEA-4C8F-49AE-963A-29A332FF78B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p:txBody>
          <a:bodyPr/>
          <a:lstStyle>
            <a:lvl1pPr>
              <a:defRPr>
                <a:latin typeface="Arial" charset="0"/>
              </a:defRPr>
            </a:lvl1pPr>
          </a:lstStyle>
          <a:p>
            <a:pPr>
              <a:defRPr/>
            </a:pPr>
            <a:fld id="{8FFC44A8-2535-4D8D-94AE-2D498380C66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9CCA069-3382-45F7-8FAA-B4B498B21806}"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12"/>
          <p:cNvSpPr>
            <a:spLocks noGrp="1" noChangeArrowheads="1"/>
          </p:cNvSpPr>
          <p:nvPr>
            <p:ph type="sldNum" sz="quarter" idx="10"/>
          </p:nvPr>
        </p:nvSpPr>
        <p:spPr/>
        <p:txBody>
          <a:bodyPr/>
          <a:lstStyle>
            <a:lvl1pPr>
              <a:defRPr>
                <a:latin typeface="Arial" charset="0"/>
              </a:defRPr>
            </a:lvl1pPr>
          </a:lstStyle>
          <a:p>
            <a:pPr>
              <a:defRPr/>
            </a:pPr>
            <a:fld id="{0CB14995-A4D3-4293-A5E2-23497927B6E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7" y="76200"/>
            <a:ext cx="2225675" cy="62690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6212" y="76200"/>
            <a:ext cx="6524625" cy="626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12"/>
          <p:cNvSpPr>
            <a:spLocks noGrp="1" noChangeArrowheads="1"/>
          </p:cNvSpPr>
          <p:nvPr>
            <p:ph type="sldNum" sz="quarter" idx="10"/>
          </p:nvPr>
        </p:nvSpPr>
        <p:spPr/>
        <p:txBody>
          <a:bodyPr/>
          <a:lstStyle>
            <a:lvl1pPr>
              <a:defRPr>
                <a:latin typeface="Arial" charset="0"/>
              </a:defRPr>
            </a:lvl1pPr>
          </a:lstStyle>
          <a:p>
            <a:pPr>
              <a:defRPr/>
            </a:pPr>
            <a:fld id="{AFDB9EED-864F-4466-A127-DF4777D629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1" y="76200"/>
            <a:ext cx="8870950" cy="6858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7000" y="914400"/>
            <a:ext cx="8851900" cy="5430838"/>
          </a:xfrm>
        </p:spPr>
        <p:txBody>
          <a:bodyPr/>
          <a:lstStyle/>
          <a:p>
            <a:pPr lvl="0"/>
            <a:endParaRPr lang="el-GR" noProof="0"/>
          </a:p>
        </p:txBody>
      </p:sp>
      <p:sp>
        <p:nvSpPr>
          <p:cNvPr id="4" name="Rectangle 12"/>
          <p:cNvSpPr>
            <a:spLocks noGrp="1" noChangeArrowheads="1"/>
          </p:cNvSpPr>
          <p:nvPr>
            <p:ph type="sldNum" sz="quarter" idx="10"/>
          </p:nvPr>
        </p:nvSpPr>
        <p:spPr/>
        <p:txBody>
          <a:bodyPr/>
          <a:lstStyle>
            <a:lvl1pPr>
              <a:defRPr>
                <a:latin typeface="Arial" charset="0"/>
              </a:defRPr>
            </a:lvl1pPr>
          </a:lstStyle>
          <a:p>
            <a:pPr>
              <a:defRPr/>
            </a:pPr>
            <a:fld id="{C5504FAC-280F-47F3-BC1E-DABF2C30763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1" y="76200"/>
            <a:ext cx="8870950" cy="685800"/>
          </a:xfrm>
        </p:spPr>
        <p:txBody>
          <a:bodyPr/>
          <a:lstStyle/>
          <a:p>
            <a:r>
              <a:rPr lang="en-US" smtClean="0"/>
              <a:t>Click to edit Master title style</a:t>
            </a:r>
            <a:endParaRPr lang="el-GR"/>
          </a:p>
        </p:txBody>
      </p:sp>
      <p:sp>
        <p:nvSpPr>
          <p:cNvPr id="3" name="SmartArt Placeholder 2"/>
          <p:cNvSpPr>
            <a:spLocks noGrp="1"/>
          </p:cNvSpPr>
          <p:nvPr>
            <p:ph type="dgm" idx="1"/>
          </p:nvPr>
        </p:nvSpPr>
        <p:spPr>
          <a:xfrm>
            <a:off x="127000" y="914400"/>
            <a:ext cx="8851900" cy="5430838"/>
          </a:xfrm>
        </p:spPr>
        <p:txBody>
          <a:bodyPr/>
          <a:lstStyle/>
          <a:p>
            <a:pPr lvl="0"/>
            <a:endParaRPr lang="el-GR" noProof="0"/>
          </a:p>
        </p:txBody>
      </p:sp>
      <p:sp>
        <p:nvSpPr>
          <p:cNvPr id="4" name="Rectangle 12"/>
          <p:cNvSpPr>
            <a:spLocks noGrp="1" noChangeArrowheads="1"/>
          </p:cNvSpPr>
          <p:nvPr>
            <p:ph type="sldNum" sz="quarter" idx="10"/>
          </p:nvPr>
        </p:nvSpPr>
        <p:spPr/>
        <p:txBody>
          <a:bodyPr/>
          <a:lstStyle>
            <a:lvl1pPr>
              <a:defRPr>
                <a:latin typeface="Arial" charset="0"/>
              </a:defRPr>
            </a:lvl1pPr>
          </a:lstStyle>
          <a:p>
            <a:pPr>
              <a:defRPr/>
            </a:pPr>
            <a:fld id="{14BFD4E4-1DC1-4E25-AF0E-FEDD78708BD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60712CE9-9198-4D35-B9E1-2410C820AE0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9360B02F-98D4-4C8B-81E0-B29D892240A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E2492E44-3F38-4CC1-840E-B2EFEDA26F6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7001"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3"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7A951BB2-7E02-45B0-B89F-C7FED70872E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p:txBody>
          <a:bodyPr/>
          <a:lstStyle>
            <a:lvl1pPr>
              <a:defRPr>
                <a:latin typeface="Arial" charset="0"/>
              </a:defRPr>
            </a:lvl1pPr>
          </a:lstStyle>
          <a:p>
            <a:pPr>
              <a:defRPr/>
            </a:pPr>
            <a:fld id="{9F7D74FB-EBE6-43DE-B29B-350417691E7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sldNum" sz="quarter" idx="10"/>
          </p:nvPr>
        </p:nvSpPr>
        <p:spPr/>
        <p:txBody>
          <a:bodyPr/>
          <a:lstStyle>
            <a:lvl1pPr>
              <a:defRPr>
                <a:latin typeface="Arial" charset="0"/>
              </a:defRPr>
            </a:lvl1pPr>
          </a:lstStyle>
          <a:p>
            <a:pPr>
              <a:defRPr/>
            </a:pPr>
            <a:fld id="{A0CF716D-3295-4985-8C9F-FD31B7AC0BD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3E9EB4D6-E4DA-4FE4-BEE1-5C3284A2054B}" type="slidenum">
              <a:rPr lang="en-US">
                <a:solidFill>
                  <a:srgbClr val="676767"/>
                </a:solidFill>
              </a:rPr>
              <a:pPr>
                <a:defRPr/>
              </a:pPr>
              <a:t>‹#›</a:t>
            </a:fld>
            <a:endParaRPr lang="en-US">
              <a:solidFill>
                <a:srgbClr val="676767"/>
              </a:solidFill>
            </a:endParaRPr>
          </a:p>
        </p:txBody>
      </p:sp>
    </p:spTree>
    <p:extLst>
      <p:ext uri="{BB962C8B-B14F-4D97-AF65-F5344CB8AC3E}">
        <p14:creationId xmlns:p14="http://schemas.microsoft.com/office/powerpoint/2010/main" val="175807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Arial" charset="0"/>
              </a:defRPr>
            </a:lvl1pPr>
          </a:lstStyle>
          <a:p>
            <a:pPr>
              <a:defRPr/>
            </a:pPr>
            <a:fld id="{66B8D57F-A0EA-4C41-B98B-02CA1CDE489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32F70585-D56D-453B-86BD-21512EB952D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86038903-CBD6-4FE5-9AAA-0DA425D87FA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C19C0BFB-54B2-4CE2-B7EA-0C3881F9406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7" y="76200"/>
            <a:ext cx="2225675" cy="62690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6212" y="76200"/>
            <a:ext cx="6524625" cy="626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56B42BF5-6120-43F1-9361-61B7A96A34E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1" y="76200"/>
            <a:ext cx="8870950" cy="6858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7000" y="914400"/>
            <a:ext cx="8851900" cy="5430838"/>
          </a:xfrm>
        </p:spPr>
        <p:txBody>
          <a:bodyPr/>
          <a:lstStyle/>
          <a:p>
            <a:pPr lvl="0"/>
            <a:endParaRPr lang="el-GR" noProof="0" smtClean="0"/>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63B7A2D9-BA94-40DA-9DDA-04F48098017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5CD8550-7AFD-4244-B19B-766BC11D4E91}"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A9301FD-7B60-4298-BF33-4B2168CE91E2}"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6AF98A6-549D-43E1-B80F-8A5478ECDCD0}"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200BCB1-E87C-4E92-BE1B-A561F997C769}"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DABBD0F2-AB3A-43F8-A182-F4913F35CB9A}"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6E997E98-22CF-47A8-B33E-5BEEF283B62B}"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71DF1ED4-8D10-4E4B-BA29-41D5333F08C3}"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425CB22-EEE6-4136-A52E-C64D8BE21506}"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7DE4035-5A2E-422C-9935-A8B43E2E5D75}"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FFB8473-4983-4372-93A2-CB389DB65FE0}"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ABD13FB-D0EB-4BF9-9107-CAE572559AC8}"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24"/>
            <a:ext cx="2057400" cy="589756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28624"/>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6C1CBE0-AC38-4BED-8642-9EF69A1AE8D0}"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4616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E4C08EB0-A2AA-415A-B693-E4E8AE1565D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18D27C45-00EF-4A3E-94A2-79560D94AFD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B81276-BB48-4D66-9FFE-EEBCC5F12EA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sldNum" sz="quarter" idx="10"/>
          </p:nvPr>
        </p:nvSpPr>
        <p:spPr>
          <a:ln/>
        </p:spPr>
        <p:txBody>
          <a:bodyPr/>
          <a:lstStyle>
            <a:lvl1pPr>
              <a:defRPr/>
            </a:lvl1pPr>
          </a:lstStyle>
          <a:p>
            <a:pPr>
              <a:defRPr/>
            </a:pPr>
            <a:fld id="{BECCBF54-D123-4FC1-935C-901A459A2C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343881"/>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343881"/>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a:ln/>
        </p:spPr>
        <p:txBody>
          <a:bodyPr/>
          <a:lstStyle>
            <a:lvl1pPr>
              <a:defRPr/>
            </a:lvl1pPr>
          </a:lstStyle>
          <a:p>
            <a:pPr>
              <a:defRPr/>
            </a:pPr>
            <a:fld id="{8F7B30F9-145B-42D1-BCCD-9B9CB017E9B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0FDDA1F1-53B8-4BAE-B738-BB8C5703AF0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A5067B4-2E5C-40AA-ABCC-AC1BFDDAC535}" type="slidenum">
              <a:rPr lang="el-GR"/>
              <a:pPr>
                <a:defRPr/>
              </a:pPr>
              <a:t>‹#›</a:t>
            </a:fld>
            <a:endParaRPr lang="el-GR"/>
          </a:p>
        </p:txBody>
      </p:sp>
      <p:pic>
        <p:nvPicPr>
          <p:cNvPr id="2062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E50C589-409F-4A5C-BE51-EA948571F8A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62"/>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24"/>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6484BF-2A3D-4658-ADB8-3BFEE9E7E01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6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AB50B32-4F6C-40CA-9E28-13ADF85AF67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3040690" y="1371624"/>
            <a:ext cx="5798510" cy="14588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81981E0C-CCC9-4C21-8C33-75C3B3DE17E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4775"/>
            <a:ext cx="2133600" cy="27114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725013" y="104775"/>
            <a:ext cx="1828193" cy="271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2B7754D7-F8E8-40CB-BA21-42B846CAF8E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4616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154260E4-B7FB-4E57-92F6-56B469CC8F0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6993C3F9-A0C1-4730-8A8E-6021DA7DDBA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264BB5-9584-4616-8C7E-454058031AC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sldNum" sz="quarter" idx="10"/>
          </p:nvPr>
        </p:nvSpPr>
        <p:spPr>
          <a:ln/>
        </p:spPr>
        <p:txBody>
          <a:bodyPr/>
          <a:lstStyle>
            <a:lvl1pPr>
              <a:defRPr/>
            </a:lvl1pPr>
          </a:lstStyle>
          <a:p>
            <a:pPr>
              <a:defRPr/>
            </a:pPr>
            <a:fld id="{48F07F30-BEDB-41D9-B4E1-FC4428D5B22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343881"/>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343881"/>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a:ln/>
        </p:spPr>
        <p:txBody>
          <a:bodyPr/>
          <a:lstStyle>
            <a:lvl1pPr>
              <a:defRPr/>
            </a:lvl1pPr>
          </a:lstStyle>
          <a:p>
            <a:pPr>
              <a:defRPr/>
            </a:pPr>
            <a:fld id="{B7BD28CA-2A81-48C0-8399-A5D36F3D55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2F5C695-3778-41B2-8AD2-D7D85E4A313E}"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36B23A3C-3835-49C1-8640-DA19CD7B4EE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7C7E48-0E85-4ADA-891D-96E2DF8C35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62"/>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24"/>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B28152-7359-42A5-B276-E5F0C91599D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6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A2CBFB7-491A-4172-9F46-3EC1EE6EB17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3040690" y="1371624"/>
            <a:ext cx="5798510" cy="14588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A139A57E-C080-4174-B7F8-CCD105CF614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4775"/>
            <a:ext cx="2133600" cy="27114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725013" y="104775"/>
            <a:ext cx="1828193" cy="271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2F24C543-3051-4FF6-B98B-D12E73BD2F9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4616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5DC97333-D63E-44CC-B39E-E916BFECCEA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B1C881C1-B04E-4B6E-9E1C-7B0B5A65EF3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6F21255-7E8D-4EBC-936C-8C072ACBE71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sldNum" sz="quarter" idx="10"/>
          </p:nvPr>
        </p:nvSpPr>
        <p:spPr>
          <a:ln/>
        </p:spPr>
        <p:txBody>
          <a:bodyPr/>
          <a:lstStyle>
            <a:lvl1pPr>
              <a:defRPr/>
            </a:lvl1pPr>
          </a:lstStyle>
          <a:p>
            <a:pPr>
              <a:defRPr/>
            </a:pPr>
            <a:fld id="{5084D848-A0E6-458B-B1CC-35BF34379E7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5980E73-7B86-43F3-8264-DDC0D3CF9363}"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343881"/>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343881"/>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a:ln/>
        </p:spPr>
        <p:txBody>
          <a:bodyPr/>
          <a:lstStyle>
            <a:lvl1pPr>
              <a:defRPr/>
            </a:lvl1pPr>
          </a:lstStyle>
          <a:p>
            <a:pPr>
              <a:defRPr/>
            </a:pPr>
            <a:fld id="{97623418-F2E3-477C-80AD-53B49571FD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2877A973-5C6C-47E0-A310-82EBC732209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7CEC89-BF47-43F2-A74A-59F21D5343B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62"/>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24"/>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3605767-F236-43E1-BAF3-0A1A668C4AF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6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0E0A86-CB4F-4671-BEEF-4082D7CD544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3040690" y="1371624"/>
            <a:ext cx="5798510" cy="14588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0197C2FA-95E5-486B-9E66-D6DCA1B850F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4775"/>
            <a:ext cx="2133600" cy="27114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725013" y="104775"/>
            <a:ext cx="1828193" cy="271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1ED2E9D2-4481-4DA5-A300-9AC564538B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4616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369D6A38-1FF3-4CE1-8BB0-2038633776F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68AC2F32-AAED-4180-AAE5-83AA949C6C0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102D1DD-8C95-4557-A643-3822599E8DB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C237D18D-BCE0-4243-A2DF-94A2CF5AB46E}"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sldNum" sz="quarter" idx="10"/>
          </p:nvPr>
        </p:nvSpPr>
        <p:spPr>
          <a:ln/>
        </p:spPr>
        <p:txBody>
          <a:bodyPr/>
          <a:lstStyle>
            <a:lvl1pPr>
              <a:defRPr/>
            </a:lvl1pPr>
          </a:lstStyle>
          <a:p>
            <a:pPr>
              <a:defRPr/>
            </a:pPr>
            <a:fld id="{162D619A-D017-4374-BFD1-E2FC28AD29F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343881"/>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343881"/>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a:ln/>
        </p:spPr>
        <p:txBody>
          <a:bodyPr/>
          <a:lstStyle>
            <a:lvl1pPr>
              <a:defRPr/>
            </a:lvl1pPr>
          </a:lstStyle>
          <a:p>
            <a:pPr>
              <a:defRPr/>
            </a:pPr>
            <a:fld id="{E97AFF44-6114-44FF-8B3C-5E2C109113F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F7741AA7-6970-4DA6-9BA9-EB5E10A7C0E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3D01339-C75D-4750-9A9E-F14F25B5C2E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62"/>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24"/>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8EFD49-241A-49AC-A1FE-0B0D2B10A7D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6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7CD92E-2843-4779-838B-62354CD9104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3040690" y="1371624"/>
            <a:ext cx="5798510" cy="14588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D19480CA-5825-40D6-B626-60FA6E94481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4775"/>
            <a:ext cx="2133600" cy="27114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725013" y="104775"/>
            <a:ext cx="1828193" cy="271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132B19EC-736C-4303-8147-65506F4E29B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2"/>
            <a:ext cx="6400800" cy="4616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89DA869E-7439-446E-B43F-F377BD07D52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F1FE1959-53C6-4DF8-8534-8FF76356EB0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D0B5B612-02DB-4856-A3B5-9205D36B5D68}"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ECEFB38-B568-4F63-890B-8CD21D97B1E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371624"/>
            <a:ext cx="41910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sldNum" sz="quarter" idx="10"/>
          </p:nvPr>
        </p:nvSpPr>
        <p:spPr>
          <a:ln/>
        </p:spPr>
        <p:txBody>
          <a:bodyPr/>
          <a:lstStyle>
            <a:lvl1pPr>
              <a:defRPr/>
            </a:lvl1pPr>
          </a:lstStyle>
          <a:p>
            <a:pPr>
              <a:defRPr/>
            </a:pPr>
            <a:fld id="{7117100F-0972-4C7B-98F2-23456DFBC86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343881"/>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343881"/>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a:ln/>
        </p:spPr>
        <p:txBody>
          <a:bodyPr/>
          <a:lstStyle>
            <a:lvl1pPr>
              <a:defRPr/>
            </a:lvl1pPr>
          </a:lstStyle>
          <a:p>
            <a:pPr>
              <a:defRPr/>
            </a:pPr>
            <a:fld id="{7A513ABA-923B-4748-B0D1-D5069F2CBEE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sldNum" sz="quarter" idx="10"/>
          </p:nvPr>
        </p:nvSpPr>
        <p:spPr>
          <a:ln/>
        </p:spPr>
        <p:txBody>
          <a:bodyPr/>
          <a:lstStyle>
            <a:lvl1pPr>
              <a:defRPr/>
            </a:lvl1pPr>
          </a:lstStyle>
          <a:p>
            <a:pPr>
              <a:defRPr/>
            </a:pPr>
            <a:fld id="{996908CC-96BE-4BB1-9DC9-4943E46BA9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863863-4E71-4499-83C6-FDCB0C5690F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62"/>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24"/>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823AEE-CEC5-4A13-9302-D018FC37429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6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8A3BE8C-0C0C-4A55-B990-EFF0CF14E8E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3040690" y="1371624"/>
            <a:ext cx="5798510" cy="14588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8DA45C09-FD0B-4467-96C8-2F602EA6AE5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4775"/>
            <a:ext cx="2133600" cy="27114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725013" y="104775"/>
            <a:ext cx="1828193" cy="271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sldNum" sz="quarter" idx="10"/>
          </p:nvPr>
        </p:nvSpPr>
        <p:spPr>
          <a:ln/>
        </p:spPr>
        <p:txBody>
          <a:bodyPr/>
          <a:lstStyle>
            <a:lvl1pPr>
              <a:defRPr/>
            </a:lvl1pPr>
          </a:lstStyle>
          <a:p>
            <a:pPr>
              <a:defRPr/>
            </a:pPr>
            <a:fld id="{9A5C2AEB-D805-47D9-B16A-5DBA8F46F48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C5D9F941-B81F-4F13-AD6B-6FC71F10287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2EB438A-BBFC-41C2-AAC2-6BF747FCB487}"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12C7D405-9D71-401A-8AE5-175EEF42A7A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155AA163-35C9-44FE-80E4-E48D9129511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7001"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3"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0CB88B41-E036-4D06-9186-8B11E9D3197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p:txBody>
          <a:bodyPr/>
          <a:lstStyle>
            <a:lvl1pPr>
              <a:defRPr>
                <a:latin typeface="Arial" charset="0"/>
              </a:defRPr>
            </a:lvl1pPr>
          </a:lstStyle>
          <a:p>
            <a:pPr>
              <a:defRPr/>
            </a:pPr>
            <a:fld id="{A8CE03C0-0F0D-4102-A348-8F74E7F184C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sldNum" sz="quarter" idx="10"/>
          </p:nvPr>
        </p:nvSpPr>
        <p:spPr/>
        <p:txBody>
          <a:bodyPr/>
          <a:lstStyle>
            <a:lvl1pPr>
              <a:defRPr>
                <a:latin typeface="Arial" charset="0"/>
              </a:defRPr>
            </a:lvl1pPr>
          </a:lstStyle>
          <a:p>
            <a:pPr>
              <a:defRPr/>
            </a:pPr>
            <a:fld id="{B834DE91-0C85-4410-BF87-A58B5E5F8D6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Arial" charset="0"/>
              </a:defRPr>
            </a:lvl1pPr>
          </a:lstStyle>
          <a:p>
            <a:pPr>
              <a:defRPr/>
            </a:pPr>
            <a:fld id="{5DFB1CF1-0F16-4FFA-A844-0095C471C97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D2FE87C4-1659-4734-A447-D4DBDBB217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F6933B28-F35B-421A-8B20-5463DC7C21D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F7D52D80-7B63-4F7B-AD47-AAD9CCA886E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7" y="76200"/>
            <a:ext cx="2225675" cy="62690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6212" y="76200"/>
            <a:ext cx="6524625" cy="626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5E3F935B-2567-41AF-BF19-3828162ECD8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B805F4A-06EE-4D7A-AF21-758F63F8032F}" type="slidenum">
              <a:rPr lang="el-GR"/>
              <a:pPr>
                <a:defRPr/>
              </a:pPr>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D25F6A13-7F4C-4919-9A62-E01230FBCDE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9868CDCB-81AA-4659-B656-9C854341987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4EEE7F0D-A130-47C7-86A1-3FE308A0632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7001"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3" y="914400"/>
            <a:ext cx="434975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9DD8999A-A36F-4EAB-990A-DDB0B6D7342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sldNum" sz="quarter" idx="10"/>
          </p:nvPr>
        </p:nvSpPr>
        <p:spPr/>
        <p:txBody>
          <a:bodyPr/>
          <a:lstStyle>
            <a:lvl1pPr>
              <a:defRPr>
                <a:latin typeface="Arial" charset="0"/>
              </a:defRPr>
            </a:lvl1pPr>
          </a:lstStyle>
          <a:p>
            <a:pPr>
              <a:defRPr/>
            </a:pPr>
            <a:fld id="{EA92059F-6096-40BC-BFD2-9E1345EF554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sldNum" sz="quarter" idx="10"/>
          </p:nvPr>
        </p:nvSpPr>
        <p:spPr/>
        <p:txBody>
          <a:bodyPr/>
          <a:lstStyle>
            <a:lvl1pPr>
              <a:defRPr>
                <a:latin typeface="Arial" charset="0"/>
              </a:defRPr>
            </a:lvl1pPr>
          </a:lstStyle>
          <a:p>
            <a:pPr>
              <a:defRPr/>
            </a:pPr>
            <a:fld id="{A254A5FC-CF32-449C-9B8B-4901AEB0AC0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Arial" charset="0"/>
              </a:defRPr>
            </a:lvl1pPr>
          </a:lstStyle>
          <a:p>
            <a:pPr>
              <a:defRPr/>
            </a:pPr>
            <a:fld id="{0DC269B2-199D-4B40-8E70-B271798D70D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26458D91-4CBD-4EEA-A7FD-9F2C114A584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atin typeface="Arial" charset="0"/>
              </a:defRPr>
            </a:lvl1pPr>
          </a:lstStyle>
          <a:p>
            <a:pPr>
              <a:defRPr/>
            </a:pPr>
            <a:fld id="{3DD4CC34-CBEF-4D50-AC85-E8212088E30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sldNum" sz="quarter" idx="10"/>
          </p:nvPr>
        </p:nvSpPr>
        <p:spPr/>
        <p:txBody>
          <a:bodyPr/>
          <a:lstStyle>
            <a:lvl1pPr>
              <a:defRPr>
                <a:latin typeface="Arial" charset="0"/>
              </a:defRPr>
            </a:lvl1pPr>
          </a:lstStyle>
          <a:p>
            <a:pPr>
              <a:defRPr/>
            </a:pPr>
            <a:fld id="{B8C27EE4-9279-44E0-B710-78E3C07BB77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image" Target="../media/image7.wmf"/><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6.wmf"/><Relationship Id="rId2" Type="http://schemas.openxmlformats.org/officeDocument/2006/relationships/slideLayout" Target="../slideLayouts/slideLayout102.xml"/><Relationship Id="rId16" Type="http://schemas.openxmlformats.org/officeDocument/2006/relationships/image" Target="../media/image5.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4.jpe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image" Target="../media/image7.wmf"/><Relationship Id="rId2" Type="http://schemas.openxmlformats.org/officeDocument/2006/relationships/slideLayout" Target="../slideLayouts/slideLayout115.xml"/><Relationship Id="rId16" Type="http://schemas.openxmlformats.org/officeDocument/2006/relationships/image" Target="../media/image6.wmf"/><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5.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4.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image" Target="../media/image7.wmf"/><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6.wm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4.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6" Type="http://schemas.openxmlformats.org/officeDocument/2006/relationships/image" Target="../media/image7.w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6.wmf"/><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144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5144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endParaRPr lang="el-G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l-G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pPr>
              <a:defRPr/>
            </a:pPr>
            <a:fld id="{601C30CA-AA38-4F7E-A53B-9E7BE2F22FAF}"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7989" r:id="rId1"/>
    <p:sldLayoutId id="2147487988" r:id="rId2"/>
    <p:sldLayoutId id="2147487987" r:id="rId3"/>
    <p:sldLayoutId id="2147487986" r:id="rId4"/>
    <p:sldLayoutId id="2147487985" r:id="rId5"/>
    <p:sldLayoutId id="2147487984" r:id="rId6"/>
    <p:sldLayoutId id="2147487983" r:id="rId7"/>
    <p:sldLayoutId id="2147487982" r:id="rId8"/>
    <p:sldLayoutId id="2147487981" r:id="rId9"/>
    <p:sldLayoutId id="2147487980" r:id="rId10"/>
    <p:sldLayoutId id="2147487979" r:id="rId11"/>
    <p:sldLayoutId id="2147488217"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25090" name="Picture 2" descr="EC_Text_slid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 y="157165"/>
            <a:ext cx="9096375" cy="682625"/>
          </a:xfrm>
          <a:prstGeom prst="rect">
            <a:avLst/>
          </a:prstGeom>
          <a:noFill/>
          <a:ln w="9525">
            <a:noFill/>
            <a:miter lim="800000"/>
            <a:headEnd/>
            <a:tailEnd/>
          </a:ln>
        </p:spPr>
      </p:pic>
      <p:sp>
        <p:nvSpPr>
          <p:cNvPr id="1625091" name="Rectangle 3"/>
          <p:cNvSpPr>
            <a:spLocks noGrp="1" noChangeArrowheads="1"/>
          </p:cNvSpPr>
          <p:nvPr>
            <p:ph type="body" idx="1"/>
          </p:nvPr>
        </p:nvSpPr>
        <p:spPr bwMode="auto">
          <a:xfrm>
            <a:off x="127000" y="914400"/>
            <a:ext cx="8851900" cy="5430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endParaRPr lang="en-US" smtClean="0"/>
          </a:p>
        </p:txBody>
      </p:sp>
      <p:sp>
        <p:nvSpPr>
          <p:cNvPr id="11268" name="Rectangle 5"/>
          <p:cNvSpPr>
            <a:spLocks noChangeArrowheads="1"/>
          </p:cNvSpPr>
          <p:nvPr/>
        </p:nvSpPr>
        <p:spPr bwMode="auto">
          <a:xfrm>
            <a:off x="0" y="24"/>
            <a:ext cx="9144000" cy="155575"/>
          </a:xfrm>
          <a:prstGeom prst="rect">
            <a:avLst/>
          </a:prstGeom>
          <a:solidFill>
            <a:schemeClr val="tx2"/>
          </a:solidFill>
          <a:ln>
            <a:noFill/>
          </a:ln>
          <a:extLst/>
        </p:spPr>
        <p:txBody>
          <a:bodyPr wrap="none" anchor="ctr"/>
          <a:lstStyle/>
          <a:p>
            <a:pPr algn="ctr">
              <a:defRPr/>
            </a:pPr>
            <a:endParaRPr lang="en-GB" sz="1800">
              <a:solidFill>
                <a:srgbClr val="289392"/>
              </a:solidFill>
              <a:latin typeface="Arial" pitchFamily="34" charset="0"/>
              <a:cs typeface="Arial" pitchFamily="34" charset="0"/>
            </a:endParaRPr>
          </a:p>
        </p:txBody>
      </p:sp>
      <p:pic>
        <p:nvPicPr>
          <p:cNvPr id="1625093" name="Picture 7" descr="EC_Text_slid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 y="152404"/>
            <a:ext cx="9096375" cy="682625"/>
          </a:xfrm>
          <a:prstGeom prst="rect">
            <a:avLst/>
          </a:prstGeom>
          <a:noFill/>
          <a:ln w="9525">
            <a:noFill/>
            <a:miter lim="800000"/>
            <a:headEnd/>
            <a:tailEnd/>
          </a:ln>
        </p:spPr>
      </p:pic>
      <p:sp>
        <p:nvSpPr>
          <p:cNvPr id="1625094" name="Rectangle 8"/>
          <p:cNvSpPr>
            <a:spLocks noGrp="1" noChangeArrowheads="1"/>
          </p:cNvSpPr>
          <p:nvPr>
            <p:ph type="title"/>
          </p:nvPr>
        </p:nvSpPr>
        <p:spPr bwMode="auto">
          <a:xfrm>
            <a:off x="76201" y="76200"/>
            <a:ext cx="887095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625095" name="SensitivityLabel" descr="business confidential ac"/>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7950" y="6453188"/>
            <a:ext cx="785813" cy="298450"/>
          </a:xfrm>
          <a:prstGeom prst="rect">
            <a:avLst/>
          </a:prstGeom>
          <a:noFill/>
          <a:ln w="9525">
            <a:noFill/>
            <a:miter lim="800000"/>
            <a:headEnd/>
            <a:tailEnd/>
          </a:ln>
        </p:spPr>
      </p:pic>
      <p:pic>
        <p:nvPicPr>
          <p:cNvPr id="1625096" name="Picture 6" descr="merck_c"/>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964488" y="6459562"/>
            <a:ext cx="1071562" cy="312737"/>
          </a:xfrm>
          <a:prstGeom prst="rect">
            <a:avLst/>
          </a:prstGeom>
          <a:noFill/>
          <a:ln w="9525">
            <a:noFill/>
            <a:miter lim="800000"/>
            <a:headEnd/>
            <a:tailEnd/>
          </a:ln>
        </p:spPr>
      </p:pic>
      <p:sp>
        <p:nvSpPr>
          <p:cNvPr id="241676" name="Rectangle 12"/>
          <p:cNvSpPr>
            <a:spLocks noGrp="1" noChangeArrowheads="1"/>
          </p:cNvSpPr>
          <p:nvPr>
            <p:ph type="sldNum" sz="quarter" idx="4"/>
          </p:nvPr>
        </p:nvSpPr>
        <p:spPr bwMode="auto">
          <a:xfrm>
            <a:off x="3635375" y="65532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676767"/>
                </a:solidFill>
                <a:latin typeface="Times New Roman" pitchFamily="18" charset="0"/>
                <a:cs typeface="+mn-cs"/>
              </a:defRPr>
            </a:lvl1pPr>
          </a:lstStyle>
          <a:p>
            <a:pPr>
              <a:defRPr/>
            </a:pPr>
            <a:fld id="{0D5B8449-1C1A-4C93-BE9D-0846C07B3596}" type="slidenum">
              <a:rPr lang="en-US"/>
              <a:pPr>
                <a:defRPr/>
              </a:pPr>
              <a:t>‹#›</a:t>
            </a:fld>
            <a:endParaRPr lang="en-US"/>
          </a:p>
        </p:txBody>
      </p:sp>
      <p:pic>
        <p:nvPicPr>
          <p:cNvPr id="1625098" name="Picture 8"/>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0" y="6165850"/>
            <a:ext cx="971550"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 id="2147488130" r:id="rId8"/>
    <p:sldLayoutId id="2147488131" r:id="rId9"/>
    <p:sldLayoutId id="2147488132" r:id="rId10"/>
    <p:sldLayoutId id="2147488133" r:id="rId11"/>
    <p:sldLayoutId id="2147488134" r:id="rId12"/>
    <p:sldLayoutId id="2147488135"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342900" indent="-342900" algn="l" rtl="0" eaLnBrk="0" fontAlgn="base" hangingPunct="0">
        <a:lnSpc>
          <a:spcPct val="90000"/>
        </a:lnSpc>
        <a:spcBef>
          <a:spcPct val="40000"/>
        </a:spcBef>
        <a:spcAft>
          <a:spcPct val="0"/>
        </a:spcAft>
        <a:buClr>
          <a:schemeClr val="tx1"/>
        </a:buClr>
        <a:buSzPct val="120000"/>
        <a:buFont typeface="Wingdings" pitchFamily="2" charset="2"/>
        <a:buChar char="q"/>
        <a:defRPr sz="2000">
          <a:solidFill>
            <a:srgbClr val="000000"/>
          </a:solidFill>
          <a:latin typeface="+mn-lt"/>
          <a:ea typeface="+mn-ea"/>
          <a:cs typeface="+mn-cs"/>
        </a:defRPr>
      </a:lvl1pPr>
      <a:lvl2pPr marL="742950" indent="-285750" algn="l" rtl="0" eaLnBrk="0" fontAlgn="base" hangingPunct="0">
        <a:lnSpc>
          <a:spcPct val="90000"/>
        </a:lnSpc>
        <a:spcBef>
          <a:spcPct val="10000"/>
        </a:spcBef>
        <a:spcAft>
          <a:spcPct val="0"/>
        </a:spcAft>
        <a:buChar char="–"/>
        <a:defRPr sz="2200">
          <a:solidFill>
            <a:srgbClr val="000000"/>
          </a:solidFill>
          <a:latin typeface="+mn-lt"/>
          <a:cs typeface="+mn-cs"/>
        </a:defRPr>
      </a:lvl2pPr>
      <a:lvl3pPr marL="1143000" indent="-228600" algn="l" rtl="0" eaLnBrk="0" fontAlgn="base" hangingPunct="0">
        <a:lnSpc>
          <a:spcPct val="90000"/>
        </a:lnSpc>
        <a:spcBef>
          <a:spcPct val="10000"/>
        </a:spcBef>
        <a:spcAft>
          <a:spcPct val="0"/>
        </a:spcAft>
        <a:buChar char="•"/>
        <a:defRPr sz="2000">
          <a:solidFill>
            <a:srgbClr val="000000"/>
          </a:solidFill>
          <a:latin typeface="+mn-lt"/>
          <a:cs typeface="+mn-cs"/>
        </a:defRPr>
      </a:lvl3pPr>
      <a:lvl4pPr marL="1600200" indent="-228600" algn="l" rtl="0" eaLnBrk="0" fontAlgn="base" hangingPunct="0">
        <a:lnSpc>
          <a:spcPct val="90000"/>
        </a:lnSpc>
        <a:spcBef>
          <a:spcPct val="10000"/>
        </a:spcBef>
        <a:spcAft>
          <a:spcPct val="0"/>
        </a:spcAft>
        <a:buChar char="–"/>
        <a:defRPr sz="1600">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40450" name="Picture 2" descr="EC_Text_slid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 y="157165"/>
            <a:ext cx="9096375" cy="682625"/>
          </a:xfrm>
          <a:prstGeom prst="rect">
            <a:avLst/>
          </a:prstGeom>
          <a:noFill/>
          <a:ln w="9525">
            <a:noFill/>
            <a:miter lim="800000"/>
            <a:headEnd/>
            <a:tailEnd/>
          </a:ln>
        </p:spPr>
      </p:pic>
      <p:sp>
        <p:nvSpPr>
          <p:cNvPr id="1640451" name="Rectangle 3"/>
          <p:cNvSpPr>
            <a:spLocks noGrp="1" noChangeArrowheads="1"/>
          </p:cNvSpPr>
          <p:nvPr>
            <p:ph type="body" idx="1"/>
          </p:nvPr>
        </p:nvSpPr>
        <p:spPr bwMode="auto">
          <a:xfrm>
            <a:off x="127000" y="914400"/>
            <a:ext cx="8851900" cy="5430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endParaRPr lang="en-US" smtClean="0"/>
          </a:p>
        </p:txBody>
      </p:sp>
      <p:sp>
        <p:nvSpPr>
          <p:cNvPr id="12292" name="Rectangle 4"/>
          <p:cNvSpPr>
            <a:spLocks noChangeArrowheads="1"/>
          </p:cNvSpPr>
          <p:nvPr/>
        </p:nvSpPr>
        <p:spPr bwMode="auto">
          <a:xfrm>
            <a:off x="0" y="24"/>
            <a:ext cx="9144000" cy="155575"/>
          </a:xfrm>
          <a:prstGeom prst="rect">
            <a:avLst/>
          </a:prstGeom>
          <a:solidFill>
            <a:schemeClr val="folHlink"/>
          </a:solidFill>
          <a:ln>
            <a:noFill/>
          </a:ln>
          <a:extLst/>
        </p:spPr>
        <p:txBody>
          <a:bodyPr wrap="none" lIns="36000" tIns="0" rIns="36000" bIns="0" anchor="ctr"/>
          <a:lstStyle/>
          <a:p>
            <a:pPr algn="r">
              <a:defRPr/>
            </a:pPr>
            <a:r>
              <a:rPr lang="en-GB" sz="800">
                <a:solidFill>
                  <a:srgbClr val="FFFFFF"/>
                </a:solidFill>
                <a:latin typeface="Arial" pitchFamily="34" charset="0"/>
                <a:cs typeface="Arial" pitchFamily="34" charset="0"/>
              </a:rPr>
              <a:t>Financial Summary</a:t>
            </a:r>
          </a:p>
        </p:txBody>
      </p:sp>
      <p:pic>
        <p:nvPicPr>
          <p:cNvPr id="1640453" name="Picture 5" descr="EC_Text_slid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 y="152404"/>
            <a:ext cx="9096375" cy="682625"/>
          </a:xfrm>
          <a:prstGeom prst="rect">
            <a:avLst/>
          </a:prstGeom>
          <a:noFill/>
          <a:ln w="9525">
            <a:noFill/>
            <a:miter lim="800000"/>
            <a:headEnd/>
            <a:tailEnd/>
          </a:ln>
        </p:spPr>
      </p:pic>
      <p:sp>
        <p:nvSpPr>
          <p:cNvPr id="1640454" name="Rectangle 6"/>
          <p:cNvSpPr>
            <a:spLocks noGrp="1" noChangeArrowheads="1"/>
          </p:cNvSpPr>
          <p:nvPr>
            <p:ph type="title"/>
          </p:nvPr>
        </p:nvSpPr>
        <p:spPr bwMode="auto">
          <a:xfrm>
            <a:off x="76201" y="76200"/>
            <a:ext cx="887095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640455" name="SensitivityLabel" descr="business confidential ac"/>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7950" y="6453188"/>
            <a:ext cx="785813" cy="298450"/>
          </a:xfrm>
          <a:prstGeom prst="rect">
            <a:avLst/>
          </a:prstGeom>
          <a:noFill/>
          <a:ln w="9525">
            <a:noFill/>
            <a:miter lim="800000"/>
            <a:headEnd/>
            <a:tailEnd/>
          </a:ln>
        </p:spPr>
      </p:pic>
      <p:sp>
        <p:nvSpPr>
          <p:cNvPr id="271370" name="Rectangle 10"/>
          <p:cNvSpPr>
            <a:spLocks noGrp="1" noChangeArrowheads="1"/>
          </p:cNvSpPr>
          <p:nvPr>
            <p:ph type="sldNum" sz="quarter" idx="4"/>
          </p:nvPr>
        </p:nvSpPr>
        <p:spPr bwMode="auto">
          <a:xfrm>
            <a:off x="3635375" y="65532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676767"/>
                </a:solidFill>
                <a:latin typeface="Times New Roman" pitchFamily="18" charset="0"/>
                <a:cs typeface="+mn-cs"/>
              </a:defRPr>
            </a:lvl1pPr>
          </a:lstStyle>
          <a:p>
            <a:pPr>
              <a:defRPr/>
            </a:pPr>
            <a:fld id="{2886EC98-8317-41CE-8D8D-4A2E4BDBE3B2}" type="slidenum">
              <a:rPr lang="en-US"/>
              <a:pPr>
                <a:defRPr/>
              </a:pPr>
              <a:t>‹#›</a:t>
            </a:fld>
            <a:endParaRPr lang="en-US"/>
          </a:p>
        </p:txBody>
      </p:sp>
      <p:pic>
        <p:nvPicPr>
          <p:cNvPr id="1640457" name="Picture 6" descr="merck_c"/>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964488" y="6459562"/>
            <a:ext cx="1071562" cy="312737"/>
          </a:xfrm>
          <a:prstGeom prst="rect">
            <a:avLst/>
          </a:prstGeom>
          <a:noFill/>
          <a:ln w="9525">
            <a:noFill/>
            <a:miter lim="800000"/>
            <a:headEnd/>
            <a:tailEnd/>
          </a:ln>
        </p:spPr>
      </p:pic>
      <p:pic>
        <p:nvPicPr>
          <p:cNvPr id="1640458"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 y="6092849"/>
            <a:ext cx="900113"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136" r:id="rId1"/>
    <p:sldLayoutId id="2147488137" r:id="rId2"/>
    <p:sldLayoutId id="2147488138" r:id="rId3"/>
    <p:sldLayoutId id="2147488139" r:id="rId4"/>
    <p:sldLayoutId id="2147488140" r:id="rId5"/>
    <p:sldLayoutId id="2147488141" r:id="rId6"/>
    <p:sldLayoutId id="2147488142" r:id="rId7"/>
    <p:sldLayoutId id="2147488143" r:id="rId8"/>
    <p:sldLayoutId id="2147488144" r:id="rId9"/>
    <p:sldLayoutId id="2147488145" r:id="rId10"/>
    <p:sldLayoutId id="2147488146" r:id="rId11"/>
    <p:sldLayoutId id="2147488147"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342900" indent="-342900" algn="l" rtl="0" eaLnBrk="0" fontAlgn="base" hangingPunct="0">
        <a:lnSpc>
          <a:spcPct val="90000"/>
        </a:lnSpc>
        <a:spcBef>
          <a:spcPct val="40000"/>
        </a:spcBef>
        <a:spcAft>
          <a:spcPct val="0"/>
        </a:spcAft>
        <a:buClr>
          <a:schemeClr val="tx1"/>
        </a:buClr>
        <a:buSzPct val="120000"/>
        <a:buFont typeface="Wingdings" pitchFamily="2" charset="2"/>
        <a:buChar char="q"/>
        <a:defRPr sz="2000">
          <a:solidFill>
            <a:srgbClr val="000000"/>
          </a:solidFill>
          <a:latin typeface="+mn-lt"/>
          <a:ea typeface="+mn-ea"/>
          <a:cs typeface="+mn-cs"/>
        </a:defRPr>
      </a:lvl1pPr>
      <a:lvl2pPr marL="742950" indent="-285750" algn="l" rtl="0" eaLnBrk="0" fontAlgn="base" hangingPunct="0">
        <a:lnSpc>
          <a:spcPct val="90000"/>
        </a:lnSpc>
        <a:spcBef>
          <a:spcPct val="10000"/>
        </a:spcBef>
        <a:spcAft>
          <a:spcPct val="0"/>
        </a:spcAft>
        <a:buChar char="–"/>
        <a:defRPr sz="2200">
          <a:solidFill>
            <a:srgbClr val="000000"/>
          </a:solidFill>
          <a:latin typeface="+mn-lt"/>
          <a:cs typeface="+mn-cs"/>
        </a:defRPr>
      </a:lvl2pPr>
      <a:lvl3pPr marL="1143000" indent="-228600" algn="l" rtl="0" eaLnBrk="0" fontAlgn="base" hangingPunct="0">
        <a:lnSpc>
          <a:spcPct val="90000"/>
        </a:lnSpc>
        <a:spcBef>
          <a:spcPct val="10000"/>
        </a:spcBef>
        <a:spcAft>
          <a:spcPct val="0"/>
        </a:spcAft>
        <a:buChar char="•"/>
        <a:defRPr sz="2000">
          <a:solidFill>
            <a:srgbClr val="000000"/>
          </a:solidFill>
          <a:latin typeface="+mn-lt"/>
          <a:cs typeface="+mn-cs"/>
        </a:defRPr>
      </a:lvl3pPr>
      <a:lvl4pPr marL="1600200" indent="-228600" algn="l" rtl="0" eaLnBrk="0" fontAlgn="base" hangingPunct="0">
        <a:lnSpc>
          <a:spcPct val="90000"/>
        </a:lnSpc>
        <a:spcBef>
          <a:spcPct val="10000"/>
        </a:spcBef>
        <a:spcAft>
          <a:spcPct val="0"/>
        </a:spcAft>
        <a:buChar char="–"/>
        <a:defRPr sz="1600">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6786" name="Rectangle 2"/>
          <p:cNvSpPr>
            <a:spLocks noGrp="1" noChangeArrowheads="1"/>
          </p:cNvSpPr>
          <p:nvPr>
            <p:ph type="title"/>
          </p:nvPr>
        </p:nvSpPr>
        <p:spPr bwMode="auto">
          <a:xfrm>
            <a:off x="457200" y="228600"/>
            <a:ext cx="8229600" cy="1143000"/>
          </a:xfrm>
          <a:prstGeom prst="rect">
            <a:avLst/>
          </a:prstGeom>
          <a:solidFill>
            <a:schemeClr val="accent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526787" name="Rectangle 3"/>
          <p:cNvSpPr>
            <a:spLocks noGrp="1" noChangeArrowheads="1"/>
          </p:cNvSpPr>
          <p:nvPr>
            <p:ph type="body" idx="1"/>
          </p:nvPr>
        </p:nvSpPr>
        <p:spPr bwMode="auto">
          <a:xfrm>
            <a:off x="457200" y="1600206"/>
            <a:ext cx="8229600" cy="45259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9A53A56E-810B-4EF9-9BD0-0240A6531932}" type="slidenum">
              <a:rPr lang="el-GR"/>
              <a:pPr>
                <a:defRPr/>
              </a:pPr>
              <a:t>‹#›</a:t>
            </a:fld>
            <a:endParaRPr lang="el-GR"/>
          </a:p>
        </p:txBody>
      </p:sp>
      <p:sp>
        <p:nvSpPr>
          <p:cNvPr id="2055" name="Text Box 7"/>
          <p:cNvSpPr txBox="1">
            <a:spLocks noChangeArrowheads="1"/>
          </p:cNvSpPr>
          <p:nvPr/>
        </p:nvSpPr>
        <p:spPr bwMode="auto">
          <a:xfrm>
            <a:off x="5029212" y="6218261"/>
            <a:ext cx="3673475" cy="646331"/>
          </a:xfrm>
          <a:prstGeom prst="rect">
            <a:avLst/>
          </a:prstGeom>
          <a:noFill/>
          <a:ln>
            <a:noFill/>
          </a:ln>
          <a:effectLs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defRPr/>
            </a:pPr>
            <a:r>
              <a:rPr lang="en-US" sz="1200" smtClean="0">
                <a:solidFill>
                  <a:schemeClr val="bg1"/>
                </a:solidFill>
              </a:rPr>
              <a:t>Advisory Board Meeting 23</a:t>
            </a:r>
            <a:r>
              <a:rPr lang="en-US" sz="1200" baseline="30000" smtClean="0">
                <a:solidFill>
                  <a:schemeClr val="bg1"/>
                </a:solidFill>
              </a:rPr>
              <a:t>rd</a:t>
            </a:r>
            <a:r>
              <a:rPr lang="en-US" sz="1200" smtClean="0">
                <a:solidFill>
                  <a:schemeClr val="bg1"/>
                </a:solidFill>
              </a:rPr>
              <a:t> November</a:t>
            </a:r>
            <a:endParaRPr lang="el-GR" sz="1200" smtClean="0">
              <a:solidFill>
                <a:schemeClr val="bg1"/>
              </a:solidFill>
            </a:endParaRPr>
          </a:p>
          <a:p>
            <a:pPr eaLnBrk="1" hangingPunct="1">
              <a:defRPr/>
            </a:pPr>
            <a:endParaRPr lang="el-GR" sz="1200" smtClean="0">
              <a:solidFill>
                <a:schemeClr val="bg1"/>
              </a:solidFill>
            </a:endParaRPr>
          </a:p>
          <a:p>
            <a:pPr eaLnBrk="1" hangingPunct="1">
              <a:defRPr/>
            </a:pPr>
            <a:endParaRPr lang="el-GR" sz="1200" smtClean="0">
              <a:solidFill>
                <a:schemeClr val="bg1"/>
              </a:solidFill>
            </a:endParaRPr>
          </a:p>
        </p:txBody>
      </p:sp>
      <p:pic>
        <p:nvPicPr>
          <p:cNvPr id="1526792"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2400" y="6219849"/>
            <a:ext cx="1143000"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000" r:id="rId1"/>
    <p:sldLayoutId id="2147487999" r:id="rId2"/>
    <p:sldLayoutId id="2147487998" r:id="rId3"/>
    <p:sldLayoutId id="2147487997" r:id="rId4"/>
    <p:sldLayoutId id="2147487996" r:id="rId5"/>
    <p:sldLayoutId id="2147487995" r:id="rId6"/>
    <p:sldLayoutId id="2147487994" r:id="rId7"/>
    <p:sldLayoutId id="2147487993" r:id="rId8"/>
    <p:sldLayoutId id="2147487992" r:id="rId9"/>
    <p:sldLayoutId id="2147487991" r:id="rId10"/>
    <p:sldLayoutId id="214748799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bwMode="auto">
          <a:xfrm>
            <a:off x="1676400" y="104799"/>
            <a:ext cx="7086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9075" name="Rectangle 3"/>
          <p:cNvSpPr>
            <a:spLocks noGrp="1" noChangeArrowheads="1"/>
          </p:cNvSpPr>
          <p:nvPr>
            <p:ph type="body" idx="1"/>
          </p:nvPr>
        </p:nvSpPr>
        <p:spPr bwMode="auto">
          <a:xfrm>
            <a:off x="304800" y="1371624"/>
            <a:ext cx="8534400" cy="1458861"/>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solidFill>
                  <a:srgbClr val="000000"/>
                </a:solidFill>
                <a:latin typeface="+mn-lt"/>
                <a:cs typeface="+mn-cs"/>
              </a:defRPr>
            </a:lvl1pPr>
          </a:lstStyle>
          <a:p>
            <a:pPr>
              <a:defRPr/>
            </a:pPr>
            <a:fld id="{5000AFEB-D60E-4FA5-BE8D-A1366B6AFA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11" r:id="rId1"/>
    <p:sldLayoutId id="2147488010" r:id="rId2"/>
    <p:sldLayoutId id="2147488009" r:id="rId3"/>
    <p:sldLayoutId id="2147488008" r:id="rId4"/>
    <p:sldLayoutId id="2147488007" r:id="rId5"/>
    <p:sldLayoutId id="2147488006" r:id="rId6"/>
    <p:sldLayoutId id="2147488005" r:id="rId7"/>
    <p:sldLayoutId id="2147488004" r:id="rId8"/>
    <p:sldLayoutId id="2147488003" r:id="rId9"/>
    <p:sldLayoutId id="2147488002" r:id="rId10"/>
    <p:sldLayoutId id="214748800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2200" b="1">
          <a:solidFill>
            <a:schemeClr val="hlink"/>
          </a:solidFill>
          <a:latin typeface="+mj-lt"/>
          <a:ea typeface="+mj-ea"/>
          <a:cs typeface="+mj-cs"/>
        </a:defRPr>
      </a:lvl1pPr>
      <a:lvl2pPr algn="l" rtl="0" eaLnBrk="0" fontAlgn="base" hangingPunct="0">
        <a:spcBef>
          <a:spcPct val="0"/>
        </a:spcBef>
        <a:spcAft>
          <a:spcPct val="0"/>
        </a:spcAft>
        <a:defRPr sz="2200" b="1">
          <a:solidFill>
            <a:schemeClr val="hlink"/>
          </a:solidFill>
          <a:latin typeface="Arial" charset="0"/>
          <a:cs typeface="Arial" charset="0"/>
        </a:defRPr>
      </a:lvl2pPr>
      <a:lvl3pPr algn="l" rtl="0" eaLnBrk="0" fontAlgn="base" hangingPunct="0">
        <a:spcBef>
          <a:spcPct val="0"/>
        </a:spcBef>
        <a:spcAft>
          <a:spcPct val="0"/>
        </a:spcAft>
        <a:defRPr sz="2200" b="1">
          <a:solidFill>
            <a:schemeClr val="hlink"/>
          </a:solidFill>
          <a:latin typeface="Arial" charset="0"/>
          <a:cs typeface="Arial" charset="0"/>
        </a:defRPr>
      </a:lvl3pPr>
      <a:lvl4pPr algn="l" rtl="0" eaLnBrk="0" fontAlgn="base" hangingPunct="0">
        <a:spcBef>
          <a:spcPct val="0"/>
        </a:spcBef>
        <a:spcAft>
          <a:spcPct val="0"/>
        </a:spcAft>
        <a:defRPr sz="2200" b="1">
          <a:solidFill>
            <a:schemeClr val="hlink"/>
          </a:solidFill>
          <a:latin typeface="Arial" charset="0"/>
          <a:cs typeface="Arial" charset="0"/>
        </a:defRPr>
      </a:lvl4pPr>
      <a:lvl5pPr algn="l" rtl="0" eaLnBrk="0" fontAlgn="base" hangingPunct="0">
        <a:spcBef>
          <a:spcPct val="0"/>
        </a:spcBef>
        <a:spcAft>
          <a:spcPct val="0"/>
        </a:spcAft>
        <a:defRPr sz="2200" b="1">
          <a:solidFill>
            <a:schemeClr val="hlink"/>
          </a:solidFill>
          <a:latin typeface="Arial" charset="0"/>
          <a:cs typeface="Arial" charset="0"/>
        </a:defRPr>
      </a:lvl5pPr>
      <a:lvl6pPr marL="457200" algn="l" rtl="0" fontAlgn="base">
        <a:spcBef>
          <a:spcPct val="0"/>
        </a:spcBef>
        <a:spcAft>
          <a:spcPct val="0"/>
        </a:spcAft>
        <a:defRPr sz="2200" b="1">
          <a:solidFill>
            <a:schemeClr val="hlink"/>
          </a:solidFill>
          <a:latin typeface="Arial" charset="0"/>
          <a:cs typeface="Arial" charset="0"/>
        </a:defRPr>
      </a:lvl6pPr>
      <a:lvl7pPr marL="914400" algn="l" rtl="0" fontAlgn="base">
        <a:spcBef>
          <a:spcPct val="0"/>
        </a:spcBef>
        <a:spcAft>
          <a:spcPct val="0"/>
        </a:spcAft>
        <a:defRPr sz="2200" b="1">
          <a:solidFill>
            <a:schemeClr val="hlink"/>
          </a:solidFill>
          <a:latin typeface="Arial" charset="0"/>
          <a:cs typeface="Arial" charset="0"/>
        </a:defRPr>
      </a:lvl7pPr>
      <a:lvl8pPr marL="1371600" algn="l" rtl="0" fontAlgn="base">
        <a:spcBef>
          <a:spcPct val="0"/>
        </a:spcBef>
        <a:spcAft>
          <a:spcPct val="0"/>
        </a:spcAft>
        <a:defRPr sz="2200" b="1">
          <a:solidFill>
            <a:schemeClr val="hlink"/>
          </a:solidFill>
          <a:latin typeface="Arial" charset="0"/>
          <a:cs typeface="Arial" charset="0"/>
        </a:defRPr>
      </a:lvl8pPr>
      <a:lvl9pPr marL="1828800" algn="l" rtl="0" fontAlgn="base">
        <a:spcBef>
          <a:spcPct val="0"/>
        </a:spcBef>
        <a:spcAft>
          <a:spcPct val="0"/>
        </a:spcAft>
        <a:defRPr sz="2200" b="1">
          <a:solidFill>
            <a:schemeClr val="hlink"/>
          </a:solidFill>
          <a:latin typeface="Arial" charset="0"/>
          <a:cs typeface="Arial" charset="0"/>
        </a:defRPr>
      </a:lvl9pPr>
    </p:titleStyle>
    <p:bodyStyle>
      <a:lvl1pPr marL="228600" indent="-228600" algn="l" rtl="0" eaLnBrk="0" fontAlgn="base" hangingPunct="0">
        <a:spcBef>
          <a:spcPct val="20000"/>
        </a:spcBef>
        <a:spcAft>
          <a:spcPct val="0"/>
        </a:spcAft>
        <a:buClr>
          <a:srgbClr val="009999"/>
        </a:buClr>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Clr>
          <a:srgbClr val="009999"/>
        </a:buClr>
        <a:buFont typeface="Arial" charset="0"/>
        <a:buChar char="–"/>
        <a:defRPr sz="1600">
          <a:solidFill>
            <a:schemeClr val="tx1"/>
          </a:solidFill>
          <a:latin typeface="+mn-lt"/>
          <a:cs typeface="+mn-cs"/>
        </a:defRPr>
      </a:lvl2pPr>
      <a:lvl3pPr marL="800100" indent="-114300" algn="l" rtl="0" eaLnBrk="0" fontAlgn="base" hangingPunct="0">
        <a:spcBef>
          <a:spcPct val="20000"/>
        </a:spcBef>
        <a:spcAft>
          <a:spcPct val="0"/>
        </a:spcAft>
        <a:buClr>
          <a:srgbClr val="009999"/>
        </a:buClr>
        <a:buFont typeface="Wingdings" pitchFamily="2" charset="2"/>
        <a:buChar char="Ø"/>
        <a:defRPr sz="1400">
          <a:solidFill>
            <a:schemeClr val="tx1"/>
          </a:solidFill>
          <a:latin typeface="+mn-lt"/>
          <a:cs typeface="+mn-cs"/>
        </a:defRPr>
      </a:lvl3pPr>
      <a:lvl4pPr marL="1092200" indent="-177800" algn="l" rtl="0" eaLnBrk="0" fontAlgn="base" hangingPunct="0">
        <a:spcBef>
          <a:spcPct val="20000"/>
        </a:spcBef>
        <a:spcAft>
          <a:spcPct val="0"/>
        </a:spcAft>
        <a:buClr>
          <a:srgbClr val="009999"/>
        </a:buClr>
        <a:buChar char="–"/>
        <a:defRPr sz="1200">
          <a:solidFill>
            <a:schemeClr val="tx1"/>
          </a:solidFill>
          <a:latin typeface="+mn-lt"/>
          <a:cs typeface="+mn-cs"/>
        </a:defRPr>
      </a:lvl4pPr>
      <a:lvl5pPr marL="1371600" indent="-165100" algn="l" rtl="0" eaLnBrk="0" fontAlgn="base" hangingPunct="0">
        <a:spcBef>
          <a:spcPct val="20000"/>
        </a:spcBef>
        <a:spcAft>
          <a:spcPct val="0"/>
        </a:spcAft>
        <a:buClr>
          <a:srgbClr val="009999"/>
        </a:buClr>
        <a:buChar char="»"/>
        <a:defRPr sz="1200">
          <a:solidFill>
            <a:schemeClr val="tx1"/>
          </a:solidFill>
          <a:latin typeface="+mn-lt"/>
          <a:cs typeface="+mn-cs"/>
        </a:defRPr>
      </a:lvl5pPr>
      <a:lvl6pPr marL="1828800" indent="-165100" algn="l" rtl="0" fontAlgn="base">
        <a:spcBef>
          <a:spcPct val="20000"/>
        </a:spcBef>
        <a:spcAft>
          <a:spcPct val="0"/>
        </a:spcAft>
        <a:buClr>
          <a:srgbClr val="009999"/>
        </a:buClr>
        <a:buChar char="»"/>
        <a:defRPr sz="1200">
          <a:solidFill>
            <a:schemeClr val="tx1"/>
          </a:solidFill>
          <a:latin typeface="+mn-lt"/>
          <a:cs typeface="+mn-cs"/>
        </a:defRPr>
      </a:lvl6pPr>
      <a:lvl7pPr marL="2286000" indent="-165100" algn="l" rtl="0" fontAlgn="base">
        <a:spcBef>
          <a:spcPct val="20000"/>
        </a:spcBef>
        <a:spcAft>
          <a:spcPct val="0"/>
        </a:spcAft>
        <a:buClr>
          <a:srgbClr val="009999"/>
        </a:buClr>
        <a:buChar char="»"/>
        <a:defRPr sz="1200">
          <a:solidFill>
            <a:schemeClr val="tx1"/>
          </a:solidFill>
          <a:latin typeface="+mn-lt"/>
          <a:cs typeface="+mn-cs"/>
        </a:defRPr>
      </a:lvl7pPr>
      <a:lvl8pPr marL="2743200" indent="-165100" algn="l" rtl="0" fontAlgn="base">
        <a:spcBef>
          <a:spcPct val="20000"/>
        </a:spcBef>
        <a:spcAft>
          <a:spcPct val="0"/>
        </a:spcAft>
        <a:buClr>
          <a:srgbClr val="009999"/>
        </a:buClr>
        <a:buChar char="»"/>
        <a:defRPr sz="1200">
          <a:solidFill>
            <a:schemeClr val="tx1"/>
          </a:solidFill>
          <a:latin typeface="+mn-lt"/>
          <a:cs typeface="+mn-cs"/>
        </a:defRPr>
      </a:lvl8pPr>
      <a:lvl9pPr marL="3200400" indent="-165100" algn="l" rtl="0" fontAlgn="base">
        <a:spcBef>
          <a:spcPct val="20000"/>
        </a:spcBef>
        <a:spcAft>
          <a:spcPct val="0"/>
        </a:spcAft>
        <a:buClr>
          <a:srgbClr val="009999"/>
        </a:buClr>
        <a:buChar char="»"/>
        <a:defRPr sz="1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bwMode="auto">
          <a:xfrm>
            <a:off x="1676400" y="104799"/>
            <a:ext cx="7086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1363" name="Rectangle 3"/>
          <p:cNvSpPr>
            <a:spLocks noGrp="1" noChangeArrowheads="1"/>
          </p:cNvSpPr>
          <p:nvPr>
            <p:ph type="body" idx="1"/>
          </p:nvPr>
        </p:nvSpPr>
        <p:spPr bwMode="auto">
          <a:xfrm>
            <a:off x="304800" y="1371624"/>
            <a:ext cx="8534400" cy="1458861"/>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solidFill>
                  <a:srgbClr val="000000"/>
                </a:solidFill>
                <a:latin typeface="+mn-lt"/>
                <a:cs typeface="+mn-cs"/>
              </a:defRPr>
            </a:lvl1pPr>
          </a:lstStyle>
          <a:p>
            <a:pPr>
              <a:defRPr/>
            </a:pPr>
            <a:fld id="{3169B324-3928-475F-B00F-3D21FD1636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22" r:id="rId1"/>
    <p:sldLayoutId id="2147488021" r:id="rId2"/>
    <p:sldLayoutId id="2147488020" r:id="rId3"/>
    <p:sldLayoutId id="2147488019" r:id="rId4"/>
    <p:sldLayoutId id="2147488018" r:id="rId5"/>
    <p:sldLayoutId id="2147488017" r:id="rId6"/>
    <p:sldLayoutId id="2147488016" r:id="rId7"/>
    <p:sldLayoutId id="2147488015" r:id="rId8"/>
    <p:sldLayoutId id="2147488014" r:id="rId9"/>
    <p:sldLayoutId id="2147488013" r:id="rId10"/>
    <p:sldLayoutId id="214748801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2200" b="1">
          <a:solidFill>
            <a:schemeClr val="hlink"/>
          </a:solidFill>
          <a:latin typeface="+mj-lt"/>
          <a:ea typeface="+mj-ea"/>
          <a:cs typeface="+mj-cs"/>
        </a:defRPr>
      </a:lvl1pPr>
      <a:lvl2pPr algn="l" rtl="0" eaLnBrk="0" fontAlgn="base" hangingPunct="0">
        <a:spcBef>
          <a:spcPct val="0"/>
        </a:spcBef>
        <a:spcAft>
          <a:spcPct val="0"/>
        </a:spcAft>
        <a:defRPr sz="2200" b="1">
          <a:solidFill>
            <a:schemeClr val="hlink"/>
          </a:solidFill>
          <a:latin typeface="Arial" charset="0"/>
          <a:cs typeface="Arial" charset="0"/>
        </a:defRPr>
      </a:lvl2pPr>
      <a:lvl3pPr algn="l" rtl="0" eaLnBrk="0" fontAlgn="base" hangingPunct="0">
        <a:spcBef>
          <a:spcPct val="0"/>
        </a:spcBef>
        <a:spcAft>
          <a:spcPct val="0"/>
        </a:spcAft>
        <a:defRPr sz="2200" b="1">
          <a:solidFill>
            <a:schemeClr val="hlink"/>
          </a:solidFill>
          <a:latin typeface="Arial" charset="0"/>
          <a:cs typeface="Arial" charset="0"/>
        </a:defRPr>
      </a:lvl3pPr>
      <a:lvl4pPr algn="l" rtl="0" eaLnBrk="0" fontAlgn="base" hangingPunct="0">
        <a:spcBef>
          <a:spcPct val="0"/>
        </a:spcBef>
        <a:spcAft>
          <a:spcPct val="0"/>
        </a:spcAft>
        <a:defRPr sz="2200" b="1">
          <a:solidFill>
            <a:schemeClr val="hlink"/>
          </a:solidFill>
          <a:latin typeface="Arial" charset="0"/>
          <a:cs typeface="Arial" charset="0"/>
        </a:defRPr>
      </a:lvl4pPr>
      <a:lvl5pPr algn="l" rtl="0" eaLnBrk="0" fontAlgn="base" hangingPunct="0">
        <a:spcBef>
          <a:spcPct val="0"/>
        </a:spcBef>
        <a:spcAft>
          <a:spcPct val="0"/>
        </a:spcAft>
        <a:defRPr sz="2200" b="1">
          <a:solidFill>
            <a:schemeClr val="hlink"/>
          </a:solidFill>
          <a:latin typeface="Arial" charset="0"/>
          <a:cs typeface="Arial" charset="0"/>
        </a:defRPr>
      </a:lvl5pPr>
      <a:lvl6pPr marL="457200" algn="l" rtl="0" fontAlgn="base">
        <a:spcBef>
          <a:spcPct val="0"/>
        </a:spcBef>
        <a:spcAft>
          <a:spcPct val="0"/>
        </a:spcAft>
        <a:defRPr sz="2200" b="1">
          <a:solidFill>
            <a:schemeClr val="hlink"/>
          </a:solidFill>
          <a:latin typeface="Arial" charset="0"/>
          <a:cs typeface="Arial" charset="0"/>
        </a:defRPr>
      </a:lvl6pPr>
      <a:lvl7pPr marL="914400" algn="l" rtl="0" fontAlgn="base">
        <a:spcBef>
          <a:spcPct val="0"/>
        </a:spcBef>
        <a:spcAft>
          <a:spcPct val="0"/>
        </a:spcAft>
        <a:defRPr sz="2200" b="1">
          <a:solidFill>
            <a:schemeClr val="hlink"/>
          </a:solidFill>
          <a:latin typeface="Arial" charset="0"/>
          <a:cs typeface="Arial" charset="0"/>
        </a:defRPr>
      </a:lvl7pPr>
      <a:lvl8pPr marL="1371600" algn="l" rtl="0" fontAlgn="base">
        <a:spcBef>
          <a:spcPct val="0"/>
        </a:spcBef>
        <a:spcAft>
          <a:spcPct val="0"/>
        </a:spcAft>
        <a:defRPr sz="2200" b="1">
          <a:solidFill>
            <a:schemeClr val="hlink"/>
          </a:solidFill>
          <a:latin typeface="Arial" charset="0"/>
          <a:cs typeface="Arial" charset="0"/>
        </a:defRPr>
      </a:lvl8pPr>
      <a:lvl9pPr marL="1828800" algn="l" rtl="0" fontAlgn="base">
        <a:spcBef>
          <a:spcPct val="0"/>
        </a:spcBef>
        <a:spcAft>
          <a:spcPct val="0"/>
        </a:spcAft>
        <a:defRPr sz="2200" b="1">
          <a:solidFill>
            <a:schemeClr val="hlink"/>
          </a:solidFill>
          <a:latin typeface="Arial" charset="0"/>
          <a:cs typeface="Arial" charset="0"/>
        </a:defRPr>
      </a:lvl9pPr>
    </p:titleStyle>
    <p:bodyStyle>
      <a:lvl1pPr marL="228600" indent="-228600" algn="l" rtl="0" eaLnBrk="0" fontAlgn="base" hangingPunct="0">
        <a:spcBef>
          <a:spcPct val="20000"/>
        </a:spcBef>
        <a:spcAft>
          <a:spcPct val="0"/>
        </a:spcAft>
        <a:buClr>
          <a:srgbClr val="009999"/>
        </a:buClr>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Clr>
          <a:srgbClr val="009999"/>
        </a:buClr>
        <a:buFont typeface="Arial" charset="0"/>
        <a:buChar char="–"/>
        <a:defRPr sz="1600">
          <a:solidFill>
            <a:schemeClr val="tx1"/>
          </a:solidFill>
          <a:latin typeface="+mn-lt"/>
          <a:cs typeface="+mn-cs"/>
        </a:defRPr>
      </a:lvl2pPr>
      <a:lvl3pPr marL="800100" indent="-114300" algn="l" rtl="0" eaLnBrk="0" fontAlgn="base" hangingPunct="0">
        <a:spcBef>
          <a:spcPct val="20000"/>
        </a:spcBef>
        <a:spcAft>
          <a:spcPct val="0"/>
        </a:spcAft>
        <a:buClr>
          <a:srgbClr val="009999"/>
        </a:buClr>
        <a:buFont typeface="Wingdings" pitchFamily="2" charset="2"/>
        <a:buChar char="Ø"/>
        <a:defRPr sz="1400">
          <a:solidFill>
            <a:schemeClr val="tx1"/>
          </a:solidFill>
          <a:latin typeface="+mn-lt"/>
          <a:cs typeface="+mn-cs"/>
        </a:defRPr>
      </a:lvl3pPr>
      <a:lvl4pPr marL="1092200" indent="-177800" algn="l" rtl="0" eaLnBrk="0" fontAlgn="base" hangingPunct="0">
        <a:spcBef>
          <a:spcPct val="20000"/>
        </a:spcBef>
        <a:spcAft>
          <a:spcPct val="0"/>
        </a:spcAft>
        <a:buClr>
          <a:srgbClr val="009999"/>
        </a:buClr>
        <a:buChar char="–"/>
        <a:defRPr sz="1200">
          <a:solidFill>
            <a:schemeClr val="tx1"/>
          </a:solidFill>
          <a:latin typeface="+mn-lt"/>
          <a:cs typeface="+mn-cs"/>
        </a:defRPr>
      </a:lvl4pPr>
      <a:lvl5pPr marL="1371600" indent="-165100" algn="l" rtl="0" eaLnBrk="0" fontAlgn="base" hangingPunct="0">
        <a:spcBef>
          <a:spcPct val="20000"/>
        </a:spcBef>
        <a:spcAft>
          <a:spcPct val="0"/>
        </a:spcAft>
        <a:buClr>
          <a:srgbClr val="009999"/>
        </a:buClr>
        <a:buChar char="»"/>
        <a:defRPr sz="1200">
          <a:solidFill>
            <a:schemeClr val="tx1"/>
          </a:solidFill>
          <a:latin typeface="+mn-lt"/>
          <a:cs typeface="+mn-cs"/>
        </a:defRPr>
      </a:lvl5pPr>
      <a:lvl6pPr marL="1828800" indent="-165100" algn="l" rtl="0" fontAlgn="base">
        <a:spcBef>
          <a:spcPct val="20000"/>
        </a:spcBef>
        <a:spcAft>
          <a:spcPct val="0"/>
        </a:spcAft>
        <a:buClr>
          <a:srgbClr val="009999"/>
        </a:buClr>
        <a:buChar char="»"/>
        <a:defRPr sz="1200">
          <a:solidFill>
            <a:schemeClr val="tx1"/>
          </a:solidFill>
          <a:latin typeface="+mn-lt"/>
          <a:cs typeface="+mn-cs"/>
        </a:defRPr>
      </a:lvl6pPr>
      <a:lvl7pPr marL="2286000" indent="-165100" algn="l" rtl="0" fontAlgn="base">
        <a:spcBef>
          <a:spcPct val="20000"/>
        </a:spcBef>
        <a:spcAft>
          <a:spcPct val="0"/>
        </a:spcAft>
        <a:buClr>
          <a:srgbClr val="009999"/>
        </a:buClr>
        <a:buChar char="»"/>
        <a:defRPr sz="1200">
          <a:solidFill>
            <a:schemeClr val="tx1"/>
          </a:solidFill>
          <a:latin typeface="+mn-lt"/>
          <a:cs typeface="+mn-cs"/>
        </a:defRPr>
      </a:lvl7pPr>
      <a:lvl8pPr marL="2743200" indent="-165100" algn="l" rtl="0" fontAlgn="base">
        <a:spcBef>
          <a:spcPct val="20000"/>
        </a:spcBef>
        <a:spcAft>
          <a:spcPct val="0"/>
        </a:spcAft>
        <a:buClr>
          <a:srgbClr val="009999"/>
        </a:buClr>
        <a:buChar char="»"/>
        <a:defRPr sz="1200">
          <a:solidFill>
            <a:schemeClr val="tx1"/>
          </a:solidFill>
          <a:latin typeface="+mn-lt"/>
          <a:cs typeface="+mn-cs"/>
        </a:defRPr>
      </a:lvl8pPr>
      <a:lvl9pPr marL="3200400" indent="-165100" algn="l" rtl="0" fontAlgn="base">
        <a:spcBef>
          <a:spcPct val="20000"/>
        </a:spcBef>
        <a:spcAft>
          <a:spcPct val="0"/>
        </a:spcAft>
        <a:buClr>
          <a:srgbClr val="009999"/>
        </a:buClr>
        <a:buChar char="»"/>
        <a:defRPr sz="1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bwMode="auto">
          <a:xfrm>
            <a:off x="1676400" y="104799"/>
            <a:ext cx="7086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63651" name="Rectangle 3"/>
          <p:cNvSpPr>
            <a:spLocks noGrp="1" noChangeArrowheads="1"/>
          </p:cNvSpPr>
          <p:nvPr>
            <p:ph type="body" idx="1"/>
          </p:nvPr>
        </p:nvSpPr>
        <p:spPr bwMode="auto">
          <a:xfrm>
            <a:off x="304800" y="1371624"/>
            <a:ext cx="8534400" cy="1458861"/>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solidFill>
                  <a:srgbClr val="000000"/>
                </a:solidFill>
                <a:latin typeface="+mn-lt"/>
                <a:cs typeface="+mn-cs"/>
              </a:defRPr>
            </a:lvl1pPr>
          </a:lstStyle>
          <a:p>
            <a:pPr>
              <a:defRPr/>
            </a:pPr>
            <a:fld id="{22403B64-4E2F-4E2C-BEB3-0ED5BF181B59}" type="slidenum">
              <a:rPr lang="en-US"/>
              <a:pPr>
                <a:defRPr/>
              </a:pPr>
              <a:t>‹#›</a:t>
            </a:fld>
            <a:endParaRPr lang="en-US"/>
          </a:p>
        </p:txBody>
      </p:sp>
      <p:sp>
        <p:nvSpPr>
          <p:cNvPr id="6149" name="Line 12"/>
          <p:cNvSpPr>
            <a:spLocks noChangeShapeType="1"/>
          </p:cNvSpPr>
          <p:nvPr/>
        </p:nvSpPr>
        <p:spPr bwMode="auto">
          <a:xfrm flipH="1">
            <a:off x="228600" y="762000"/>
            <a:ext cx="8686800" cy="0"/>
          </a:xfrm>
          <a:prstGeom prst="line">
            <a:avLst/>
          </a:prstGeom>
          <a:noFill/>
          <a:ln w="28575">
            <a:solidFill>
              <a:srgbClr val="009999"/>
            </a:solidFill>
            <a:round/>
            <a:headEnd/>
            <a:tailEnd/>
          </a:ln>
          <a:extLst/>
        </p:spPr>
        <p:txBody>
          <a:bodyPr/>
          <a:lstStyle/>
          <a:p>
            <a:pPr>
              <a:defRPr/>
            </a:pPr>
            <a:endParaRPr lang="el-GR">
              <a:latin typeface="Arial" pitchFamily="34" charset="0"/>
              <a:cs typeface="Arial" pitchFamily="34" charset="0"/>
            </a:endParaRPr>
          </a:p>
        </p:txBody>
      </p:sp>
      <p:sp>
        <p:nvSpPr>
          <p:cNvPr id="6150" name="Line 20"/>
          <p:cNvSpPr>
            <a:spLocks noChangeShapeType="1"/>
          </p:cNvSpPr>
          <p:nvPr/>
        </p:nvSpPr>
        <p:spPr bwMode="auto">
          <a:xfrm>
            <a:off x="222250" y="87313"/>
            <a:ext cx="0" cy="635000"/>
          </a:xfrm>
          <a:prstGeom prst="line">
            <a:avLst/>
          </a:prstGeom>
          <a:noFill/>
          <a:ln w="28575">
            <a:solidFill>
              <a:srgbClr val="009999"/>
            </a:solidFill>
            <a:round/>
            <a:headEnd/>
            <a:tailEnd/>
          </a:ln>
          <a:extLst/>
        </p:spPr>
        <p:txBody>
          <a:bodyPr/>
          <a:lstStyle/>
          <a:p>
            <a:pPr>
              <a:defRPr/>
            </a:pPr>
            <a:endParaRPr lang="el-GR">
              <a:latin typeface="Arial" pitchFamily="34" charset="0"/>
              <a:cs typeface="Arial" pitchFamily="34" charset="0"/>
            </a:endParaRPr>
          </a:p>
        </p:txBody>
      </p:sp>
      <p:pic>
        <p:nvPicPr>
          <p:cNvPr id="1563655" name="Picture 22" descr="MSD Black"/>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4800" y="228602"/>
            <a:ext cx="1060450" cy="404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033" r:id="rId1"/>
    <p:sldLayoutId id="2147488032" r:id="rId2"/>
    <p:sldLayoutId id="2147488031" r:id="rId3"/>
    <p:sldLayoutId id="2147488030" r:id="rId4"/>
    <p:sldLayoutId id="2147488029" r:id="rId5"/>
    <p:sldLayoutId id="2147488028" r:id="rId6"/>
    <p:sldLayoutId id="2147488027" r:id="rId7"/>
    <p:sldLayoutId id="2147488026" r:id="rId8"/>
    <p:sldLayoutId id="2147488025" r:id="rId9"/>
    <p:sldLayoutId id="2147488024" r:id="rId10"/>
    <p:sldLayoutId id="21474880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2200" b="1">
          <a:solidFill>
            <a:schemeClr val="hlink"/>
          </a:solidFill>
          <a:latin typeface="+mj-lt"/>
          <a:ea typeface="+mj-ea"/>
          <a:cs typeface="+mj-cs"/>
        </a:defRPr>
      </a:lvl1pPr>
      <a:lvl2pPr algn="l" rtl="0" eaLnBrk="0" fontAlgn="base" hangingPunct="0">
        <a:spcBef>
          <a:spcPct val="0"/>
        </a:spcBef>
        <a:spcAft>
          <a:spcPct val="0"/>
        </a:spcAft>
        <a:defRPr sz="2200" b="1">
          <a:solidFill>
            <a:schemeClr val="hlink"/>
          </a:solidFill>
          <a:latin typeface="Arial" charset="0"/>
          <a:cs typeface="Arial" charset="0"/>
        </a:defRPr>
      </a:lvl2pPr>
      <a:lvl3pPr algn="l" rtl="0" eaLnBrk="0" fontAlgn="base" hangingPunct="0">
        <a:spcBef>
          <a:spcPct val="0"/>
        </a:spcBef>
        <a:spcAft>
          <a:spcPct val="0"/>
        </a:spcAft>
        <a:defRPr sz="2200" b="1">
          <a:solidFill>
            <a:schemeClr val="hlink"/>
          </a:solidFill>
          <a:latin typeface="Arial" charset="0"/>
          <a:cs typeface="Arial" charset="0"/>
        </a:defRPr>
      </a:lvl3pPr>
      <a:lvl4pPr algn="l" rtl="0" eaLnBrk="0" fontAlgn="base" hangingPunct="0">
        <a:spcBef>
          <a:spcPct val="0"/>
        </a:spcBef>
        <a:spcAft>
          <a:spcPct val="0"/>
        </a:spcAft>
        <a:defRPr sz="2200" b="1">
          <a:solidFill>
            <a:schemeClr val="hlink"/>
          </a:solidFill>
          <a:latin typeface="Arial" charset="0"/>
          <a:cs typeface="Arial" charset="0"/>
        </a:defRPr>
      </a:lvl4pPr>
      <a:lvl5pPr algn="l" rtl="0" eaLnBrk="0" fontAlgn="base" hangingPunct="0">
        <a:spcBef>
          <a:spcPct val="0"/>
        </a:spcBef>
        <a:spcAft>
          <a:spcPct val="0"/>
        </a:spcAft>
        <a:defRPr sz="2200" b="1">
          <a:solidFill>
            <a:schemeClr val="hlink"/>
          </a:solidFill>
          <a:latin typeface="Arial" charset="0"/>
          <a:cs typeface="Arial" charset="0"/>
        </a:defRPr>
      </a:lvl5pPr>
      <a:lvl6pPr marL="457200" algn="l" rtl="0" fontAlgn="base">
        <a:spcBef>
          <a:spcPct val="0"/>
        </a:spcBef>
        <a:spcAft>
          <a:spcPct val="0"/>
        </a:spcAft>
        <a:defRPr sz="2200" b="1">
          <a:solidFill>
            <a:schemeClr val="hlink"/>
          </a:solidFill>
          <a:latin typeface="Arial" charset="0"/>
          <a:cs typeface="Arial" charset="0"/>
        </a:defRPr>
      </a:lvl6pPr>
      <a:lvl7pPr marL="914400" algn="l" rtl="0" fontAlgn="base">
        <a:spcBef>
          <a:spcPct val="0"/>
        </a:spcBef>
        <a:spcAft>
          <a:spcPct val="0"/>
        </a:spcAft>
        <a:defRPr sz="2200" b="1">
          <a:solidFill>
            <a:schemeClr val="hlink"/>
          </a:solidFill>
          <a:latin typeface="Arial" charset="0"/>
          <a:cs typeface="Arial" charset="0"/>
        </a:defRPr>
      </a:lvl7pPr>
      <a:lvl8pPr marL="1371600" algn="l" rtl="0" fontAlgn="base">
        <a:spcBef>
          <a:spcPct val="0"/>
        </a:spcBef>
        <a:spcAft>
          <a:spcPct val="0"/>
        </a:spcAft>
        <a:defRPr sz="2200" b="1">
          <a:solidFill>
            <a:schemeClr val="hlink"/>
          </a:solidFill>
          <a:latin typeface="Arial" charset="0"/>
          <a:cs typeface="Arial" charset="0"/>
        </a:defRPr>
      </a:lvl8pPr>
      <a:lvl9pPr marL="1828800" algn="l" rtl="0" fontAlgn="base">
        <a:spcBef>
          <a:spcPct val="0"/>
        </a:spcBef>
        <a:spcAft>
          <a:spcPct val="0"/>
        </a:spcAft>
        <a:defRPr sz="2200" b="1">
          <a:solidFill>
            <a:schemeClr val="hlink"/>
          </a:solidFill>
          <a:latin typeface="Arial" charset="0"/>
          <a:cs typeface="Arial" charset="0"/>
        </a:defRPr>
      </a:lvl9pPr>
    </p:titleStyle>
    <p:bodyStyle>
      <a:lvl1pPr marL="228600" indent="-228600" algn="l" rtl="0" eaLnBrk="0" fontAlgn="base" hangingPunct="0">
        <a:spcBef>
          <a:spcPct val="20000"/>
        </a:spcBef>
        <a:spcAft>
          <a:spcPct val="0"/>
        </a:spcAft>
        <a:buClr>
          <a:srgbClr val="009999"/>
        </a:buClr>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Clr>
          <a:srgbClr val="009999"/>
        </a:buClr>
        <a:buFont typeface="Arial" charset="0"/>
        <a:buChar char="–"/>
        <a:defRPr sz="1600">
          <a:solidFill>
            <a:schemeClr val="tx1"/>
          </a:solidFill>
          <a:latin typeface="+mn-lt"/>
          <a:cs typeface="+mn-cs"/>
        </a:defRPr>
      </a:lvl2pPr>
      <a:lvl3pPr marL="800100" indent="-114300" algn="l" rtl="0" eaLnBrk="0" fontAlgn="base" hangingPunct="0">
        <a:spcBef>
          <a:spcPct val="20000"/>
        </a:spcBef>
        <a:spcAft>
          <a:spcPct val="0"/>
        </a:spcAft>
        <a:buClr>
          <a:srgbClr val="009999"/>
        </a:buClr>
        <a:buFont typeface="Wingdings" pitchFamily="2" charset="2"/>
        <a:buChar char="Ø"/>
        <a:defRPr sz="1400">
          <a:solidFill>
            <a:schemeClr val="tx1"/>
          </a:solidFill>
          <a:latin typeface="+mn-lt"/>
          <a:cs typeface="+mn-cs"/>
        </a:defRPr>
      </a:lvl3pPr>
      <a:lvl4pPr marL="1092200" indent="-177800" algn="l" rtl="0" eaLnBrk="0" fontAlgn="base" hangingPunct="0">
        <a:spcBef>
          <a:spcPct val="20000"/>
        </a:spcBef>
        <a:spcAft>
          <a:spcPct val="0"/>
        </a:spcAft>
        <a:buClr>
          <a:srgbClr val="009999"/>
        </a:buClr>
        <a:buChar char="–"/>
        <a:defRPr sz="1200">
          <a:solidFill>
            <a:schemeClr val="tx1"/>
          </a:solidFill>
          <a:latin typeface="+mn-lt"/>
          <a:cs typeface="+mn-cs"/>
        </a:defRPr>
      </a:lvl4pPr>
      <a:lvl5pPr marL="1371600" indent="-165100" algn="l" rtl="0" eaLnBrk="0" fontAlgn="base" hangingPunct="0">
        <a:spcBef>
          <a:spcPct val="20000"/>
        </a:spcBef>
        <a:spcAft>
          <a:spcPct val="0"/>
        </a:spcAft>
        <a:buClr>
          <a:srgbClr val="009999"/>
        </a:buClr>
        <a:buChar char="»"/>
        <a:defRPr sz="1200">
          <a:solidFill>
            <a:schemeClr val="tx1"/>
          </a:solidFill>
          <a:latin typeface="+mn-lt"/>
          <a:cs typeface="+mn-cs"/>
        </a:defRPr>
      </a:lvl5pPr>
      <a:lvl6pPr marL="1828800" indent="-165100" algn="l" rtl="0" fontAlgn="base">
        <a:spcBef>
          <a:spcPct val="20000"/>
        </a:spcBef>
        <a:spcAft>
          <a:spcPct val="0"/>
        </a:spcAft>
        <a:buClr>
          <a:srgbClr val="009999"/>
        </a:buClr>
        <a:buChar char="»"/>
        <a:defRPr sz="1200">
          <a:solidFill>
            <a:schemeClr val="tx1"/>
          </a:solidFill>
          <a:latin typeface="+mn-lt"/>
          <a:cs typeface="+mn-cs"/>
        </a:defRPr>
      </a:lvl6pPr>
      <a:lvl7pPr marL="2286000" indent="-165100" algn="l" rtl="0" fontAlgn="base">
        <a:spcBef>
          <a:spcPct val="20000"/>
        </a:spcBef>
        <a:spcAft>
          <a:spcPct val="0"/>
        </a:spcAft>
        <a:buClr>
          <a:srgbClr val="009999"/>
        </a:buClr>
        <a:buChar char="»"/>
        <a:defRPr sz="1200">
          <a:solidFill>
            <a:schemeClr val="tx1"/>
          </a:solidFill>
          <a:latin typeface="+mn-lt"/>
          <a:cs typeface="+mn-cs"/>
        </a:defRPr>
      </a:lvl7pPr>
      <a:lvl8pPr marL="2743200" indent="-165100" algn="l" rtl="0" fontAlgn="base">
        <a:spcBef>
          <a:spcPct val="20000"/>
        </a:spcBef>
        <a:spcAft>
          <a:spcPct val="0"/>
        </a:spcAft>
        <a:buClr>
          <a:srgbClr val="009999"/>
        </a:buClr>
        <a:buChar char="»"/>
        <a:defRPr sz="1200">
          <a:solidFill>
            <a:schemeClr val="tx1"/>
          </a:solidFill>
          <a:latin typeface="+mn-lt"/>
          <a:cs typeface="+mn-cs"/>
        </a:defRPr>
      </a:lvl8pPr>
      <a:lvl9pPr marL="3200400" indent="-165100" algn="l" rtl="0" fontAlgn="base">
        <a:spcBef>
          <a:spcPct val="20000"/>
        </a:spcBef>
        <a:spcAft>
          <a:spcPct val="0"/>
        </a:spcAft>
        <a:buClr>
          <a:srgbClr val="009999"/>
        </a:buClr>
        <a:buChar char="»"/>
        <a:defRPr sz="1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Line 12"/>
          <p:cNvSpPr>
            <a:spLocks noChangeShapeType="1"/>
          </p:cNvSpPr>
          <p:nvPr/>
        </p:nvSpPr>
        <p:spPr bwMode="auto">
          <a:xfrm flipH="1">
            <a:off x="228600" y="762000"/>
            <a:ext cx="8686800" cy="0"/>
          </a:xfrm>
          <a:prstGeom prst="line">
            <a:avLst/>
          </a:prstGeom>
          <a:noFill/>
          <a:ln w="28575">
            <a:solidFill>
              <a:srgbClr val="009999"/>
            </a:solidFill>
            <a:round/>
            <a:headEnd/>
            <a:tailEnd/>
          </a:ln>
          <a:extLst/>
        </p:spPr>
        <p:txBody>
          <a:bodyPr/>
          <a:lstStyle/>
          <a:p>
            <a:pPr>
              <a:defRPr/>
            </a:pPr>
            <a:endParaRPr lang="el-GR">
              <a:latin typeface="Arial" pitchFamily="34" charset="0"/>
              <a:cs typeface="Arial" pitchFamily="34" charset="0"/>
            </a:endParaRPr>
          </a:p>
        </p:txBody>
      </p:sp>
      <p:sp>
        <p:nvSpPr>
          <p:cNvPr id="7171" name="Line 20"/>
          <p:cNvSpPr>
            <a:spLocks noChangeShapeType="1"/>
          </p:cNvSpPr>
          <p:nvPr/>
        </p:nvSpPr>
        <p:spPr bwMode="auto">
          <a:xfrm>
            <a:off x="222250" y="87313"/>
            <a:ext cx="0" cy="635000"/>
          </a:xfrm>
          <a:prstGeom prst="line">
            <a:avLst/>
          </a:prstGeom>
          <a:noFill/>
          <a:ln w="28575">
            <a:solidFill>
              <a:srgbClr val="009999"/>
            </a:solidFill>
            <a:round/>
            <a:headEnd/>
            <a:tailEnd/>
          </a:ln>
          <a:extLst/>
        </p:spPr>
        <p:txBody>
          <a:bodyPr/>
          <a:lstStyle/>
          <a:p>
            <a:pPr>
              <a:defRPr/>
            </a:pPr>
            <a:endParaRPr lang="el-GR">
              <a:latin typeface="Arial" pitchFamily="34" charset="0"/>
              <a:cs typeface="Arial" pitchFamily="34" charset="0"/>
            </a:endParaRPr>
          </a:p>
        </p:txBody>
      </p:sp>
      <p:pic>
        <p:nvPicPr>
          <p:cNvPr id="1575940" name="Picture 22" descr="MSD Black"/>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4800" y="228602"/>
            <a:ext cx="1060450" cy="404813"/>
          </a:xfrm>
          <a:prstGeom prst="rect">
            <a:avLst/>
          </a:prstGeom>
          <a:noFill/>
          <a:ln w="9525">
            <a:noFill/>
            <a:miter lim="800000"/>
            <a:headEnd/>
            <a:tailEnd/>
          </a:ln>
        </p:spPr>
      </p:pic>
      <p:sp>
        <p:nvSpPr>
          <p:cNvPr id="1575941" name="Rectangle 2"/>
          <p:cNvSpPr>
            <a:spLocks noGrp="1" noChangeArrowheads="1"/>
          </p:cNvSpPr>
          <p:nvPr>
            <p:ph type="title"/>
          </p:nvPr>
        </p:nvSpPr>
        <p:spPr bwMode="auto">
          <a:xfrm>
            <a:off x="1676400" y="104799"/>
            <a:ext cx="7086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5942" name="Rectangle 3"/>
          <p:cNvSpPr>
            <a:spLocks noGrp="1" noChangeArrowheads="1"/>
          </p:cNvSpPr>
          <p:nvPr>
            <p:ph type="body" idx="1"/>
          </p:nvPr>
        </p:nvSpPr>
        <p:spPr bwMode="auto">
          <a:xfrm>
            <a:off x="304800" y="1371624"/>
            <a:ext cx="8534400" cy="1458861"/>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6"/>
          <p:cNvSpPr>
            <a:spLocks noGrp="1" noChangeArrowheads="1"/>
          </p:cNvSpPr>
          <p:nvPr>
            <p:ph type="sldNum" sz="quarter" idx="4"/>
          </p:nvPr>
        </p:nvSpPr>
        <p:spPr bwMode="auto">
          <a:xfrm>
            <a:off x="8686800" y="6553200"/>
            <a:ext cx="457200" cy="304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900">
                <a:solidFill>
                  <a:schemeClr val="tx1"/>
                </a:solidFill>
                <a:latin typeface="Arial" charset="0"/>
                <a:cs typeface="Arial" charset="0"/>
              </a:defRPr>
            </a:lvl1pPr>
          </a:lstStyle>
          <a:p>
            <a:pPr>
              <a:defRPr/>
            </a:pPr>
            <a:fld id="{94C89FBF-9886-40CA-8662-9248675909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44" r:id="rId1"/>
    <p:sldLayoutId id="2147488043" r:id="rId2"/>
    <p:sldLayoutId id="2147488042" r:id="rId3"/>
    <p:sldLayoutId id="2147488041" r:id="rId4"/>
    <p:sldLayoutId id="2147488040" r:id="rId5"/>
    <p:sldLayoutId id="2147488039" r:id="rId6"/>
    <p:sldLayoutId id="2147488038" r:id="rId7"/>
    <p:sldLayoutId id="2147488037" r:id="rId8"/>
    <p:sldLayoutId id="2147488036" r:id="rId9"/>
    <p:sldLayoutId id="2147488035" r:id="rId10"/>
    <p:sldLayoutId id="214748803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2200" b="1">
          <a:solidFill>
            <a:schemeClr val="hlink"/>
          </a:solidFill>
          <a:latin typeface="+mj-lt"/>
          <a:ea typeface="+mj-ea"/>
          <a:cs typeface="+mj-cs"/>
        </a:defRPr>
      </a:lvl1pPr>
      <a:lvl2pPr algn="l" rtl="0" eaLnBrk="0" fontAlgn="base" hangingPunct="0">
        <a:spcBef>
          <a:spcPct val="0"/>
        </a:spcBef>
        <a:spcAft>
          <a:spcPct val="0"/>
        </a:spcAft>
        <a:defRPr sz="2200" b="1">
          <a:solidFill>
            <a:schemeClr val="hlink"/>
          </a:solidFill>
          <a:latin typeface="Arial" charset="0"/>
          <a:cs typeface="Arial" charset="0"/>
        </a:defRPr>
      </a:lvl2pPr>
      <a:lvl3pPr algn="l" rtl="0" eaLnBrk="0" fontAlgn="base" hangingPunct="0">
        <a:spcBef>
          <a:spcPct val="0"/>
        </a:spcBef>
        <a:spcAft>
          <a:spcPct val="0"/>
        </a:spcAft>
        <a:defRPr sz="2200" b="1">
          <a:solidFill>
            <a:schemeClr val="hlink"/>
          </a:solidFill>
          <a:latin typeface="Arial" charset="0"/>
          <a:cs typeface="Arial" charset="0"/>
        </a:defRPr>
      </a:lvl3pPr>
      <a:lvl4pPr algn="l" rtl="0" eaLnBrk="0" fontAlgn="base" hangingPunct="0">
        <a:spcBef>
          <a:spcPct val="0"/>
        </a:spcBef>
        <a:spcAft>
          <a:spcPct val="0"/>
        </a:spcAft>
        <a:defRPr sz="2200" b="1">
          <a:solidFill>
            <a:schemeClr val="hlink"/>
          </a:solidFill>
          <a:latin typeface="Arial" charset="0"/>
          <a:cs typeface="Arial" charset="0"/>
        </a:defRPr>
      </a:lvl4pPr>
      <a:lvl5pPr algn="l" rtl="0" eaLnBrk="0" fontAlgn="base" hangingPunct="0">
        <a:spcBef>
          <a:spcPct val="0"/>
        </a:spcBef>
        <a:spcAft>
          <a:spcPct val="0"/>
        </a:spcAft>
        <a:defRPr sz="2200" b="1">
          <a:solidFill>
            <a:schemeClr val="hlink"/>
          </a:solidFill>
          <a:latin typeface="Arial" charset="0"/>
          <a:cs typeface="Arial" charset="0"/>
        </a:defRPr>
      </a:lvl5pPr>
      <a:lvl6pPr marL="457200" algn="l" rtl="0" eaLnBrk="0" fontAlgn="base" hangingPunct="0">
        <a:spcBef>
          <a:spcPct val="0"/>
        </a:spcBef>
        <a:spcAft>
          <a:spcPct val="0"/>
        </a:spcAft>
        <a:defRPr sz="2200" b="1">
          <a:solidFill>
            <a:schemeClr val="hlink"/>
          </a:solidFill>
          <a:latin typeface="Arial" charset="0"/>
          <a:cs typeface="Arial" charset="0"/>
        </a:defRPr>
      </a:lvl6pPr>
      <a:lvl7pPr marL="914400" algn="l" rtl="0" eaLnBrk="0" fontAlgn="base" hangingPunct="0">
        <a:spcBef>
          <a:spcPct val="0"/>
        </a:spcBef>
        <a:spcAft>
          <a:spcPct val="0"/>
        </a:spcAft>
        <a:defRPr sz="2200" b="1">
          <a:solidFill>
            <a:schemeClr val="hlink"/>
          </a:solidFill>
          <a:latin typeface="Arial" charset="0"/>
          <a:cs typeface="Arial" charset="0"/>
        </a:defRPr>
      </a:lvl7pPr>
      <a:lvl8pPr marL="1371600" algn="l" rtl="0" eaLnBrk="0" fontAlgn="base" hangingPunct="0">
        <a:spcBef>
          <a:spcPct val="0"/>
        </a:spcBef>
        <a:spcAft>
          <a:spcPct val="0"/>
        </a:spcAft>
        <a:defRPr sz="2200" b="1">
          <a:solidFill>
            <a:schemeClr val="hlink"/>
          </a:solidFill>
          <a:latin typeface="Arial" charset="0"/>
          <a:cs typeface="Arial" charset="0"/>
        </a:defRPr>
      </a:lvl8pPr>
      <a:lvl9pPr marL="1828800" algn="l" rtl="0" eaLnBrk="0" fontAlgn="base" hangingPunct="0">
        <a:spcBef>
          <a:spcPct val="0"/>
        </a:spcBef>
        <a:spcAft>
          <a:spcPct val="0"/>
        </a:spcAft>
        <a:defRPr sz="2200" b="1">
          <a:solidFill>
            <a:schemeClr val="hlink"/>
          </a:solidFill>
          <a:latin typeface="Arial" charset="0"/>
          <a:cs typeface="Arial" charset="0"/>
        </a:defRPr>
      </a:lvl9pPr>
    </p:titleStyle>
    <p:bodyStyle>
      <a:lvl1pPr marL="228600" indent="-228600" algn="l" rtl="0" eaLnBrk="0" fontAlgn="base" hangingPunct="0">
        <a:spcBef>
          <a:spcPct val="20000"/>
        </a:spcBef>
        <a:spcAft>
          <a:spcPct val="0"/>
        </a:spcAft>
        <a:buClr>
          <a:srgbClr val="009999"/>
        </a:buClr>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Clr>
          <a:srgbClr val="009999"/>
        </a:buClr>
        <a:buFont typeface="Arial" charset="0"/>
        <a:buChar char="–"/>
        <a:defRPr sz="1600">
          <a:solidFill>
            <a:schemeClr val="tx1"/>
          </a:solidFill>
          <a:latin typeface="+mn-lt"/>
          <a:cs typeface="+mn-cs"/>
        </a:defRPr>
      </a:lvl2pPr>
      <a:lvl3pPr marL="800100" indent="-114300" algn="l" rtl="0" eaLnBrk="0" fontAlgn="base" hangingPunct="0">
        <a:spcBef>
          <a:spcPct val="20000"/>
        </a:spcBef>
        <a:spcAft>
          <a:spcPct val="0"/>
        </a:spcAft>
        <a:buClr>
          <a:srgbClr val="009999"/>
        </a:buClr>
        <a:buFont typeface="Wingdings" pitchFamily="2" charset="2"/>
        <a:buChar char="Ø"/>
        <a:defRPr sz="1400">
          <a:solidFill>
            <a:schemeClr val="tx1"/>
          </a:solidFill>
          <a:latin typeface="+mn-lt"/>
          <a:cs typeface="+mn-cs"/>
        </a:defRPr>
      </a:lvl3pPr>
      <a:lvl4pPr marL="1092200" indent="-177800" algn="l" rtl="0" eaLnBrk="0" fontAlgn="base" hangingPunct="0">
        <a:spcBef>
          <a:spcPct val="20000"/>
        </a:spcBef>
        <a:spcAft>
          <a:spcPct val="0"/>
        </a:spcAft>
        <a:buClr>
          <a:srgbClr val="009999"/>
        </a:buClr>
        <a:buChar char="–"/>
        <a:defRPr sz="1200">
          <a:solidFill>
            <a:schemeClr val="tx1"/>
          </a:solidFill>
          <a:latin typeface="+mn-lt"/>
          <a:cs typeface="+mn-cs"/>
        </a:defRPr>
      </a:lvl4pPr>
      <a:lvl5pPr marL="1371600" indent="-165100" algn="l" rtl="0" eaLnBrk="0" fontAlgn="base" hangingPunct="0">
        <a:spcBef>
          <a:spcPct val="20000"/>
        </a:spcBef>
        <a:spcAft>
          <a:spcPct val="0"/>
        </a:spcAft>
        <a:buClr>
          <a:srgbClr val="009999"/>
        </a:buClr>
        <a:buChar char="»"/>
        <a:defRPr sz="1200">
          <a:solidFill>
            <a:schemeClr val="tx1"/>
          </a:solidFill>
          <a:latin typeface="+mn-lt"/>
          <a:cs typeface="+mn-cs"/>
        </a:defRPr>
      </a:lvl5pPr>
      <a:lvl6pPr marL="1828800" indent="-165100" algn="l" rtl="0" eaLnBrk="0" fontAlgn="base" hangingPunct="0">
        <a:spcBef>
          <a:spcPct val="20000"/>
        </a:spcBef>
        <a:spcAft>
          <a:spcPct val="0"/>
        </a:spcAft>
        <a:buClr>
          <a:srgbClr val="009999"/>
        </a:buClr>
        <a:buChar char="»"/>
        <a:defRPr sz="1200">
          <a:solidFill>
            <a:schemeClr val="tx1"/>
          </a:solidFill>
          <a:latin typeface="+mn-lt"/>
          <a:cs typeface="+mn-cs"/>
        </a:defRPr>
      </a:lvl6pPr>
      <a:lvl7pPr marL="2286000" indent="-165100" algn="l" rtl="0" eaLnBrk="0" fontAlgn="base" hangingPunct="0">
        <a:spcBef>
          <a:spcPct val="20000"/>
        </a:spcBef>
        <a:spcAft>
          <a:spcPct val="0"/>
        </a:spcAft>
        <a:buClr>
          <a:srgbClr val="009999"/>
        </a:buClr>
        <a:buChar char="»"/>
        <a:defRPr sz="1200">
          <a:solidFill>
            <a:schemeClr val="tx1"/>
          </a:solidFill>
          <a:latin typeface="+mn-lt"/>
          <a:cs typeface="+mn-cs"/>
        </a:defRPr>
      </a:lvl7pPr>
      <a:lvl8pPr marL="2743200" indent="-165100" algn="l" rtl="0" eaLnBrk="0" fontAlgn="base" hangingPunct="0">
        <a:spcBef>
          <a:spcPct val="20000"/>
        </a:spcBef>
        <a:spcAft>
          <a:spcPct val="0"/>
        </a:spcAft>
        <a:buClr>
          <a:srgbClr val="009999"/>
        </a:buClr>
        <a:buChar char="»"/>
        <a:defRPr sz="1200">
          <a:solidFill>
            <a:schemeClr val="tx1"/>
          </a:solidFill>
          <a:latin typeface="+mn-lt"/>
          <a:cs typeface="+mn-cs"/>
        </a:defRPr>
      </a:lvl8pPr>
      <a:lvl9pPr marL="3200400" indent="-165100" algn="l" rtl="0" eaLnBrk="0" fontAlgn="base" hangingPunct="0">
        <a:spcBef>
          <a:spcPct val="20000"/>
        </a:spcBef>
        <a:spcAft>
          <a:spcPct val="0"/>
        </a:spcAft>
        <a:buClr>
          <a:srgbClr val="009999"/>
        </a:buClr>
        <a:buChar char="»"/>
        <a:defRPr sz="1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8226" name="Rectangle 2"/>
          <p:cNvSpPr>
            <a:spLocks noGrp="1" noChangeArrowheads="1"/>
          </p:cNvSpPr>
          <p:nvPr>
            <p:ph type="title"/>
          </p:nvPr>
        </p:nvSpPr>
        <p:spPr bwMode="auto">
          <a:xfrm>
            <a:off x="1676400" y="104799"/>
            <a:ext cx="7086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88227" name="Rectangle 3"/>
          <p:cNvSpPr>
            <a:spLocks noGrp="1" noChangeArrowheads="1"/>
          </p:cNvSpPr>
          <p:nvPr>
            <p:ph type="body" idx="1"/>
          </p:nvPr>
        </p:nvSpPr>
        <p:spPr bwMode="auto">
          <a:xfrm>
            <a:off x="304800" y="1371624"/>
            <a:ext cx="8534400" cy="1458861"/>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solidFill>
                  <a:srgbClr val="000000"/>
                </a:solidFill>
                <a:latin typeface="+mn-lt"/>
                <a:cs typeface="+mn-cs"/>
              </a:defRPr>
            </a:lvl1pPr>
          </a:lstStyle>
          <a:p>
            <a:pPr>
              <a:defRPr/>
            </a:pPr>
            <a:fld id="{66CF9B5D-BB2A-4251-9827-C302E0E88D95}" type="slidenum">
              <a:rPr lang="en-US"/>
              <a:pPr>
                <a:defRPr/>
              </a:pPr>
              <a:t>‹#›</a:t>
            </a:fld>
            <a:endParaRPr lang="en-US"/>
          </a:p>
        </p:txBody>
      </p:sp>
      <p:sp>
        <p:nvSpPr>
          <p:cNvPr id="8197" name="Line 12"/>
          <p:cNvSpPr>
            <a:spLocks noChangeShapeType="1"/>
          </p:cNvSpPr>
          <p:nvPr/>
        </p:nvSpPr>
        <p:spPr bwMode="auto">
          <a:xfrm flipH="1">
            <a:off x="228600" y="914400"/>
            <a:ext cx="8686800" cy="0"/>
          </a:xfrm>
          <a:prstGeom prst="line">
            <a:avLst/>
          </a:prstGeom>
          <a:noFill/>
          <a:ln w="28575">
            <a:solidFill>
              <a:srgbClr val="009999"/>
            </a:solidFill>
            <a:round/>
            <a:headEnd/>
            <a:tailEnd/>
          </a:ln>
          <a:extLst/>
        </p:spPr>
        <p:txBody>
          <a:bodyPr/>
          <a:lstStyle/>
          <a:p>
            <a:pPr>
              <a:defRPr/>
            </a:pPr>
            <a:endParaRPr lang="el-GR">
              <a:latin typeface="Arial" pitchFamily="34" charset="0"/>
              <a:cs typeface="Arial" pitchFamily="34" charset="0"/>
            </a:endParaRPr>
          </a:p>
        </p:txBody>
      </p:sp>
      <p:sp>
        <p:nvSpPr>
          <p:cNvPr id="8198" name="Line 20"/>
          <p:cNvSpPr>
            <a:spLocks noChangeShapeType="1"/>
          </p:cNvSpPr>
          <p:nvPr/>
        </p:nvSpPr>
        <p:spPr bwMode="auto">
          <a:xfrm>
            <a:off x="222250" y="87317"/>
            <a:ext cx="6350" cy="750887"/>
          </a:xfrm>
          <a:prstGeom prst="line">
            <a:avLst/>
          </a:prstGeom>
          <a:noFill/>
          <a:ln w="28575">
            <a:solidFill>
              <a:srgbClr val="009999"/>
            </a:solidFill>
            <a:round/>
            <a:headEnd/>
            <a:tailEnd/>
          </a:ln>
          <a:extLst/>
        </p:spPr>
        <p:txBody>
          <a:bodyPr/>
          <a:lstStyle/>
          <a:p>
            <a:pPr>
              <a:defRPr/>
            </a:pPr>
            <a:endParaRPr lang="el-GR">
              <a:latin typeface="Arial" pitchFamily="34" charset="0"/>
              <a:cs typeface="Arial" pitchFamily="34" charset="0"/>
            </a:endParaRPr>
          </a:p>
        </p:txBody>
      </p:sp>
      <p:pic>
        <p:nvPicPr>
          <p:cNvPr id="1588231" name="Picture 22" descr="MSD Black"/>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4800" y="228602"/>
            <a:ext cx="1060450" cy="404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055" r:id="rId1"/>
    <p:sldLayoutId id="2147488054" r:id="rId2"/>
    <p:sldLayoutId id="2147488053" r:id="rId3"/>
    <p:sldLayoutId id="2147488052" r:id="rId4"/>
    <p:sldLayoutId id="2147488051" r:id="rId5"/>
    <p:sldLayoutId id="2147488050" r:id="rId6"/>
    <p:sldLayoutId id="2147488049" r:id="rId7"/>
    <p:sldLayoutId id="2147488048" r:id="rId8"/>
    <p:sldLayoutId id="2147488047" r:id="rId9"/>
    <p:sldLayoutId id="2147488046" r:id="rId10"/>
    <p:sldLayoutId id="214748804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spcBef>
          <a:spcPct val="0"/>
        </a:spcBef>
        <a:spcAft>
          <a:spcPct val="0"/>
        </a:spcAft>
        <a:defRPr sz="2200" b="1">
          <a:solidFill>
            <a:schemeClr val="hlink"/>
          </a:solidFill>
          <a:latin typeface="+mj-lt"/>
          <a:ea typeface="+mj-ea"/>
          <a:cs typeface="+mj-cs"/>
        </a:defRPr>
      </a:lvl1pPr>
      <a:lvl2pPr algn="l" rtl="0" eaLnBrk="0" fontAlgn="base" hangingPunct="0">
        <a:spcBef>
          <a:spcPct val="0"/>
        </a:spcBef>
        <a:spcAft>
          <a:spcPct val="0"/>
        </a:spcAft>
        <a:defRPr sz="2200" b="1">
          <a:solidFill>
            <a:schemeClr val="hlink"/>
          </a:solidFill>
          <a:latin typeface="Arial" charset="0"/>
          <a:cs typeface="Arial" charset="0"/>
        </a:defRPr>
      </a:lvl2pPr>
      <a:lvl3pPr algn="l" rtl="0" eaLnBrk="0" fontAlgn="base" hangingPunct="0">
        <a:spcBef>
          <a:spcPct val="0"/>
        </a:spcBef>
        <a:spcAft>
          <a:spcPct val="0"/>
        </a:spcAft>
        <a:defRPr sz="2200" b="1">
          <a:solidFill>
            <a:schemeClr val="hlink"/>
          </a:solidFill>
          <a:latin typeface="Arial" charset="0"/>
          <a:cs typeface="Arial" charset="0"/>
        </a:defRPr>
      </a:lvl3pPr>
      <a:lvl4pPr algn="l" rtl="0" eaLnBrk="0" fontAlgn="base" hangingPunct="0">
        <a:spcBef>
          <a:spcPct val="0"/>
        </a:spcBef>
        <a:spcAft>
          <a:spcPct val="0"/>
        </a:spcAft>
        <a:defRPr sz="2200" b="1">
          <a:solidFill>
            <a:schemeClr val="hlink"/>
          </a:solidFill>
          <a:latin typeface="Arial" charset="0"/>
          <a:cs typeface="Arial" charset="0"/>
        </a:defRPr>
      </a:lvl4pPr>
      <a:lvl5pPr algn="l" rtl="0" eaLnBrk="0" fontAlgn="base" hangingPunct="0">
        <a:spcBef>
          <a:spcPct val="0"/>
        </a:spcBef>
        <a:spcAft>
          <a:spcPct val="0"/>
        </a:spcAft>
        <a:defRPr sz="2200" b="1">
          <a:solidFill>
            <a:schemeClr val="hlink"/>
          </a:solidFill>
          <a:latin typeface="Arial" charset="0"/>
          <a:cs typeface="Arial" charset="0"/>
        </a:defRPr>
      </a:lvl5pPr>
      <a:lvl6pPr marL="457200" algn="l" rtl="0" fontAlgn="base">
        <a:spcBef>
          <a:spcPct val="0"/>
        </a:spcBef>
        <a:spcAft>
          <a:spcPct val="0"/>
        </a:spcAft>
        <a:defRPr sz="2200" b="1">
          <a:solidFill>
            <a:schemeClr val="hlink"/>
          </a:solidFill>
          <a:latin typeface="Arial" charset="0"/>
          <a:cs typeface="Arial" charset="0"/>
        </a:defRPr>
      </a:lvl6pPr>
      <a:lvl7pPr marL="914400" algn="l" rtl="0" fontAlgn="base">
        <a:spcBef>
          <a:spcPct val="0"/>
        </a:spcBef>
        <a:spcAft>
          <a:spcPct val="0"/>
        </a:spcAft>
        <a:defRPr sz="2200" b="1">
          <a:solidFill>
            <a:schemeClr val="hlink"/>
          </a:solidFill>
          <a:latin typeface="Arial" charset="0"/>
          <a:cs typeface="Arial" charset="0"/>
        </a:defRPr>
      </a:lvl7pPr>
      <a:lvl8pPr marL="1371600" algn="l" rtl="0" fontAlgn="base">
        <a:spcBef>
          <a:spcPct val="0"/>
        </a:spcBef>
        <a:spcAft>
          <a:spcPct val="0"/>
        </a:spcAft>
        <a:defRPr sz="2200" b="1">
          <a:solidFill>
            <a:schemeClr val="hlink"/>
          </a:solidFill>
          <a:latin typeface="Arial" charset="0"/>
          <a:cs typeface="Arial" charset="0"/>
        </a:defRPr>
      </a:lvl8pPr>
      <a:lvl9pPr marL="1828800" algn="l" rtl="0" fontAlgn="base">
        <a:spcBef>
          <a:spcPct val="0"/>
        </a:spcBef>
        <a:spcAft>
          <a:spcPct val="0"/>
        </a:spcAft>
        <a:defRPr sz="2200" b="1">
          <a:solidFill>
            <a:schemeClr val="hlink"/>
          </a:solidFill>
          <a:latin typeface="Arial" charset="0"/>
          <a:cs typeface="Arial" charset="0"/>
        </a:defRPr>
      </a:lvl9pPr>
    </p:titleStyle>
    <p:bodyStyle>
      <a:lvl1pPr marL="228600" indent="-228600" algn="l" rtl="0" eaLnBrk="0" fontAlgn="base" hangingPunct="0">
        <a:spcBef>
          <a:spcPct val="20000"/>
        </a:spcBef>
        <a:spcAft>
          <a:spcPct val="0"/>
        </a:spcAft>
        <a:buClr>
          <a:srgbClr val="009999"/>
        </a:buClr>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Clr>
          <a:srgbClr val="009999"/>
        </a:buClr>
        <a:buFont typeface="Arial" charset="0"/>
        <a:buChar char="–"/>
        <a:defRPr sz="1600">
          <a:solidFill>
            <a:schemeClr val="tx1"/>
          </a:solidFill>
          <a:latin typeface="+mn-lt"/>
          <a:cs typeface="+mn-cs"/>
        </a:defRPr>
      </a:lvl2pPr>
      <a:lvl3pPr marL="800100" indent="-114300" algn="l" rtl="0" eaLnBrk="0" fontAlgn="base" hangingPunct="0">
        <a:spcBef>
          <a:spcPct val="20000"/>
        </a:spcBef>
        <a:spcAft>
          <a:spcPct val="0"/>
        </a:spcAft>
        <a:buClr>
          <a:srgbClr val="009999"/>
        </a:buClr>
        <a:buFont typeface="Wingdings" pitchFamily="2" charset="2"/>
        <a:buChar char="Ø"/>
        <a:defRPr sz="1400">
          <a:solidFill>
            <a:schemeClr val="tx1"/>
          </a:solidFill>
          <a:latin typeface="+mn-lt"/>
          <a:cs typeface="+mn-cs"/>
        </a:defRPr>
      </a:lvl3pPr>
      <a:lvl4pPr marL="1092200" indent="-177800" algn="l" rtl="0" eaLnBrk="0" fontAlgn="base" hangingPunct="0">
        <a:spcBef>
          <a:spcPct val="20000"/>
        </a:spcBef>
        <a:spcAft>
          <a:spcPct val="0"/>
        </a:spcAft>
        <a:buClr>
          <a:srgbClr val="009999"/>
        </a:buClr>
        <a:buChar char="–"/>
        <a:defRPr sz="1200">
          <a:solidFill>
            <a:schemeClr val="tx1"/>
          </a:solidFill>
          <a:latin typeface="+mn-lt"/>
          <a:cs typeface="+mn-cs"/>
        </a:defRPr>
      </a:lvl4pPr>
      <a:lvl5pPr marL="1371600" indent="-165100" algn="l" rtl="0" eaLnBrk="0" fontAlgn="base" hangingPunct="0">
        <a:spcBef>
          <a:spcPct val="20000"/>
        </a:spcBef>
        <a:spcAft>
          <a:spcPct val="0"/>
        </a:spcAft>
        <a:buClr>
          <a:srgbClr val="009999"/>
        </a:buClr>
        <a:buChar char="»"/>
        <a:defRPr sz="1200">
          <a:solidFill>
            <a:schemeClr val="tx1"/>
          </a:solidFill>
          <a:latin typeface="+mn-lt"/>
          <a:cs typeface="+mn-cs"/>
        </a:defRPr>
      </a:lvl5pPr>
      <a:lvl6pPr marL="1828800" indent="-165100" algn="l" rtl="0" fontAlgn="base">
        <a:spcBef>
          <a:spcPct val="20000"/>
        </a:spcBef>
        <a:spcAft>
          <a:spcPct val="0"/>
        </a:spcAft>
        <a:buClr>
          <a:srgbClr val="009999"/>
        </a:buClr>
        <a:buChar char="»"/>
        <a:defRPr sz="1200">
          <a:solidFill>
            <a:schemeClr val="tx1"/>
          </a:solidFill>
          <a:latin typeface="+mn-lt"/>
          <a:cs typeface="+mn-cs"/>
        </a:defRPr>
      </a:lvl6pPr>
      <a:lvl7pPr marL="2286000" indent="-165100" algn="l" rtl="0" fontAlgn="base">
        <a:spcBef>
          <a:spcPct val="20000"/>
        </a:spcBef>
        <a:spcAft>
          <a:spcPct val="0"/>
        </a:spcAft>
        <a:buClr>
          <a:srgbClr val="009999"/>
        </a:buClr>
        <a:buChar char="»"/>
        <a:defRPr sz="1200">
          <a:solidFill>
            <a:schemeClr val="tx1"/>
          </a:solidFill>
          <a:latin typeface="+mn-lt"/>
          <a:cs typeface="+mn-cs"/>
        </a:defRPr>
      </a:lvl7pPr>
      <a:lvl8pPr marL="2743200" indent="-165100" algn="l" rtl="0" fontAlgn="base">
        <a:spcBef>
          <a:spcPct val="20000"/>
        </a:spcBef>
        <a:spcAft>
          <a:spcPct val="0"/>
        </a:spcAft>
        <a:buClr>
          <a:srgbClr val="009999"/>
        </a:buClr>
        <a:buChar char="»"/>
        <a:defRPr sz="1200">
          <a:solidFill>
            <a:schemeClr val="tx1"/>
          </a:solidFill>
          <a:latin typeface="+mn-lt"/>
          <a:cs typeface="+mn-cs"/>
        </a:defRPr>
      </a:lvl8pPr>
      <a:lvl9pPr marL="3200400" indent="-165100" algn="l" rtl="0" fontAlgn="base">
        <a:spcBef>
          <a:spcPct val="20000"/>
        </a:spcBef>
        <a:spcAft>
          <a:spcPct val="0"/>
        </a:spcAft>
        <a:buClr>
          <a:srgbClr val="009999"/>
        </a:buClr>
        <a:buChar char="»"/>
        <a:defRPr sz="1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0514" name="Picture 2" descr="EC_Text_slid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 y="157165"/>
            <a:ext cx="9096375" cy="682625"/>
          </a:xfrm>
          <a:prstGeom prst="rect">
            <a:avLst/>
          </a:prstGeom>
          <a:noFill/>
          <a:ln w="9525">
            <a:noFill/>
            <a:miter lim="800000"/>
            <a:headEnd/>
            <a:tailEnd/>
          </a:ln>
        </p:spPr>
      </p:pic>
      <p:sp>
        <p:nvSpPr>
          <p:cNvPr id="1600515" name="Rectangle 3"/>
          <p:cNvSpPr>
            <a:spLocks noGrp="1" noChangeArrowheads="1"/>
          </p:cNvSpPr>
          <p:nvPr>
            <p:ph type="body" idx="1"/>
          </p:nvPr>
        </p:nvSpPr>
        <p:spPr bwMode="auto">
          <a:xfrm>
            <a:off x="127000" y="914400"/>
            <a:ext cx="8851900" cy="5430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endParaRPr lang="en-US" smtClean="0"/>
          </a:p>
        </p:txBody>
      </p:sp>
      <p:sp>
        <p:nvSpPr>
          <p:cNvPr id="9220" name="Rectangle 4"/>
          <p:cNvSpPr>
            <a:spLocks noChangeArrowheads="1"/>
          </p:cNvSpPr>
          <p:nvPr/>
        </p:nvSpPr>
        <p:spPr bwMode="auto">
          <a:xfrm>
            <a:off x="0" y="24"/>
            <a:ext cx="9144000" cy="155575"/>
          </a:xfrm>
          <a:prstGeom prst="rect">
            <a:avLst/>
          </a:prstGeom>
          <a:solidFill>
            <a:schemeClr val="accent2"/>
          </a:solidFill>
          <a:ln>
            <a:noFill/>
          </a:ln>
          <a:extLst/>
        </p:spPr>
        <p:txBody>
          <a:bodyPr wrap="none" lIns="36000" tIns="0" rIns="36000" bIns="0" anchor="ctr"/>
          <a:lstStyle/>
          <a:p>
            <a:pPr algn="r">
              <a:defRPr/>
            </a:pPr>
            <a:r>
              <a:rPr lang="en-GB" sz="800">
                <a:solidFill>
                  <a:srgbClr val="FFFFFF"/>
                </a:solidFill>
                <a:latin typeface="Arial" pitchFamily="34" charset="0"/>
                <a:cs typeface="Arial" pitchFamily="34" charset="0"/>
              </a:rPr>
              <a:t>Introduction &amp; Current Situation – </a:t>
            </a:r>
            <a:r>
              <a:rPr lang="en-GB" sz="800" i="1">
                <a:solidFill>
                  <a:srgbClr val="FFFFFF"/>
                </a:solidFill>
                <a:latin typeface="Arial" pitchFamily="34" charset="0"/>
                <a:cs typeface="Arial" pitchFamily="34" charset="0"/>
              </a:rPr>
              <a:t>‘Where are we today?’</a:t>
            </a:r>
          </a:p>
        </p:txBody>
      </p:sp>
      <p:pic>
        <p:nvPicPr>
          <p:cNvPr id="1600517" name="Picture 5" descr="EC_Text_slid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 y="152404"/>
            <a:ext cx="9096375" cy="682625"/>
          </a:xfrm>
          <a:prstGeom prst="rect">
            <a:avLst/>
          </a:prstGeom>
          <a:noFill/>
          <a:ln w="9525">
            <a:noFill/>
            <a:miter lim="800000"/>
            <a:headEnd/>
            <a:tailEnd/>
          </a:ln>
        </p:spPr>
      </p:pic>
      <p:sp>
        <p:nvSpPr>
          <p:cNvPr id="1600518" name="Rectangle 6"/>
          <p:cNvSpPr>
            <a:spLocks noGrp="1" noChangeArrowheads="1"/>
          </p:cNvSpPr>
          <p:nvPr>
            <p:ph type="title"/>
          </p:nvPr>
        </p:nvSpPr>
        <p:spPr bwMode="auto">
          <a:xfrm>
            <a:off x="76201" y="76200"/>
            <a:ext cx="887095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600519" name="SensitivityLabel" descr="business confidential ac"/>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7950" y="6453188"/>
            <a:ext cx="785813" cy="298450"/>
          </a:xfrm>
          <a:prstGeom prst="rect">
            <a:avLst/>
          </a:prstGeom>
          <a:noFill/>
          <a:ln w="9525">
            <a:noFill/>
            <a:miter lim="800000"/>
            <a:headEnd/>
            <a:tailEnd/>
          </a:ln>
        </p:spPr>
      </p:pic>
      <p:sp>
        <p:nvSpPr>
          <p:cNvPr id="270346" name="Rectangle 10"/>
          <p:cNvSpPr>
            <a:spLocks noGrp="1" noChangeArrowheads="1"/>
          </p:cNvSpPr>
          <p:nvPr>
            <p:ph type="sldNum" sz="quarter" idx="4"/>
          </p:nvPr>
        </p:nvSpPr>
        <p:spPr bwMode="auto">
          <a:xfrm>
            <a:off x="3635375" y="65532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676767"/>
                </a:solidFill>
                <a:latin typeface="Times New Roman" pitchFamily="18" charset="0"/>
                <a:cs typeface="+mn-cs"/>
              </a:defRPr>
            </a:lvl1pPr>
          </a:lstStyle>
          <a:p>
            <a:pPr>
              <a:defRPr/>
            </a:pPr>
            <a:fld id="{D36CCCAB-8440-4945-B90D-BA9893629655}" type="slidenum">
              <a:rPr lang="en-US"/>
              <a:pPr>
                <a:defRPr/>
              </a:pPr>
              <a:t>‹#›</a:t>
            </a:fld>
            <a:endParaRPr lang="en-US"/>
          </a:p>
        </p:txBody>
      </p:sp>
      <p:pic>
        <p:nvPicPr>
          <p:cNvPr id="1600521" name="Picture 6" descr="merck_c"/>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964488" y="6459562"/>
            <a:ext cx="1071562" cy="312737"/>
          </a:xfrm>
          <a:prstGeom prst="rect">
            <a:avLst/>
          </a:prstGeom>
          <a:noFill/>
          <a:ln w="9525">
            <a:noFill/>
            <a:miter lim="800000"/>
            <a:headEnd/>
            <a:tailEnd/>
          </a:ln>
        </p:spPr>
      </p:pic>
      <p:pic>
        <p:nvPicPr>
          <p:cNvPr id="1600522" name="Picture 8"/>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 y="6165850"/>
            <a:ext cx="900113"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101" r:id="rId1"/>
    <p:sldLayoutId id="2147488102" r:id="rId2"/>
    <p:sldLayoutId id="2147488103" r:id="rId3"/>
    <p:sldLayoutId id="2147488104" r:id="rId4"/>
    <p:sldLayoutId id="2147488105" r:id="rId5"/>
    <p:sldLayoutId id="2147488106" r:id="rId6"/>
    <p:sldLayoutId id="2147488107" r:id="rId7"/>
    <p:sldLayoutId id="2147488108" r:id="rId8"/>
    <p:sldLayoutId id="2147488109" r:id="rId9"/>
    <p:sldLayoutId id="2147488110" r:id="rId10"/>
    <p:sldLayoutId id="21474881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342900" indent="-342900" algn="l" rtl="0" eaLnBrk="0" fontAlgn="base" hangingPunct="0">
        <a:lnSpc>
          <a:spcPct val="90000"/>
        </a:lnSpc>
        <a:spcBef>
          <a:spcPct val="40000"/>
        </a:spcBef>
        <a:spcAft>
          <a:spcPct val="0"/>
        </a:spcAft>
        <a:buClr>
          <a:schemeClr val="tx1"/>
        </a:buClr>
        <a:buSzPct val="120000"/>
        <a:buFont typeface="Wingdings" pitchFamily="2" charset="2"/>
        <a:buChar char="q"/>
        <a:defRPr sz="2000">
          <a:solidFill>
            <a:srgbClr val="000000"/>
          </a:solidFill>
          <a:latin typeface="+mn-lt"/>
          <a:ea typeface="+mn-ea"/>
          <a:cs typeface="+mn-cs"/>
        </a:defRPr>
      </a:lvl1pPr>
      <a:lvl2pPr marL="742950" indent="-285750" algn="l" rtl="0" eaLnBrk="0" fontAlgn="base" hangingPunct="0">
        <a:lnSpc>
          <a:spcPct val="90000"/>
        </a:lnSpc>
        <a:spcBef>
          <a:spcPct val="10000"/>
        </a:spcBef>
        <a:spcAft>
          <a:spcPct val="0"/>
        </a:spcAft>
        <a:buChar char="–"/>
        <a:defRPr sz="2200">
          <a:solidFill>
            <a:srgbClr val="000000"/>
          </a:solidFill>
          <a:latin typeface="+mn-lt"/>
          <a:cs typeface="+mn-cs"/>
        </a:defRPr>
      </a:lvl2pPr>
      <a:lvl3pPr marL="1143000" indent="-228600" algn="l" rtl="0" eaLnBrk="0" fontAlgn="base" hangingPunct="0">
        <a:lnSpc>
          <a:spcPct val="90000"/>
        </a:lnSpc>
        <a:spcBef>
          <a:spcPct val="10000"/>
        </a:spcBef>
        <a:spcAft>
          <a:spcPct val="0"/>
        </a:spcAft>
        <a:buChar char="•"/>
        <a:defRPr sz="2000">
          <a:solidFill>
            <a:srgbClr val="000000"/>
          </a:solidFill>
          <a:latin typeface="+mn-lt"/>
          <a:cs typeface="+mn-cs"/>
        </a:defRPr>
      </a:lvl3pPr>
      <a:lvl4pPr marL="1600200" indent="-228600" algn="l" rtl="0" eaLnBrk="0" fontAlgn="base" hangingPunct="0">
        <a:lnSpc>
          <a:spcPct val="90000"/>
        </a:lnSpc>
        <a:spcBef>
          <a:spcPct val="10000"/>
        </a:spcBef>
        <a:spcAft>
          <a:spcPct val="0"/>
        </a:spcAft>
        <a:buChar char="–"/>
        <a:defRPr sz="1600">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12802" name="Picture 2" descr="EC_Text_slid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 y="157165"/>
            <a:ext cx="9096375" cy="682625"/>
          </a:xfrm>
          <a:prstGeom prst="rect">
            <a:avLst/>
          </a:prstGeom>
          <a:noFill/>
          <a:ln w="9525">
            <a:noFill/>
            <a:miter lim="800000"/>
            <a:headEnd/>
            <a:tailEnd/>
          </a:ln>
        </p:spPr>
      </p:pic>
      <p:sp>
        <p:nvSpPr>
          <p:cNvPr id="1612803" name="Rectangle 3"/>
          <p:cNvSpPr>
            <a:spLocks noGrp="1" noChangeArrowheads="1"/>
          </p:cNvSpPr>
          <p:nvPr>
            <p:ph type="body" idx="1"/>
          </p:nvPr>
        </p:nvSpPr>
        <p:spPr bwMode="auto">
          <a:xfrm>
            <a:off x="127000" y="914400"/>
            <a:ext cx="8851900" cy="5430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endParaRPr lang="en-US" smtClean="0"/>
          </a:p>
        </p:txBody>
      </p:sp>
      <p:sp>
        <p:nvSpPr>
          <p:cNvPr id="10244" name="Rectangle 4"/>
          <p:cNvSpPr>
            <a:spLocks noChangeArrowheads="1"/>
          </p:cNvSpPr>
          <p:nvPr/>
        </p:nvSpPr>
        <p:spPr bwMode="auto">
          <a:xfrm>
            <a:off x="0" y="24"/>
            <a:ext cx="9144000" cy="155575"/>
          </a:xfrm>
          <a:prstGeom prst="rect">
            <a:avLst/>
          </a:prstGeom>
          <a:solidFill>
            <a:srgbClr val="800080"/>
          </a:solidFill>
          <a:ln>
            <a:noFill/>
          </a:ln>
          <a:extLst/>
        </p:spPr>
        <p:txBody>
          <a:bodyPr wrap="none" lIns="36000" tIns="0" rIns="36000" bIns="0" anchor="ctr"/>
          <a:lstStyle/>
          <a:p>
            <a:pPr algn="r">
              <a:defRPr/>
            </a:pPr>
            <a:r>
              <a:rPr lang="en-US" sz="800">
                <a:solidFill>
                  <a:srgbClr val="FFFFFF"/>
                </a:solidFill>
                <a:latin typeface="Arial" pitchFamily="34" charset="0"/>
                <a:cs typeface="Arial" pitchFamily="34" charset="0"/>
              </a:rPr>
              <a:t>Marketing Objectives &amp; Strategy – </a:t>
            </a:r>
            <a:r>
              <a:rPr lang="en-US" sz="800" i="1">
                <a:solidFill>
                  <a:srgbClr val="FFFFFF"/>
                </a:solidFill>
                <a:latin typeface="Arial" pitchFamily="34" charset="0"/>
                <a:cs typeface="Arial" pitchFamily="34" charset="0"/>
              </a:rPr>
              <a:t>‘How to win?</a:t>
            </a:r>
            <a:r>
              <a:rPr lang="en-US" sz="800">
                <a:solidFill>
                  <a:srgbClr val="FFFFFF"/>
                </a:solidFill>
                <a:latin typeface="Arial" pitchFamily="34" charset="0"/>
                <a:cs typeface="Arial" pitchFamily="34" charset="0"/>
              </a:rPr>
              <a:t>’</a:t>
            </a:r>
            <a:endParaRPr lang="en-GB" sz="800">
              <a:solidFill>
                <a:srgbClr val="FFFFFF"/>
              </a:solidFill>
              <a:latin typeface="Arial" pitchFamily="34" charset="0"/>
              <a:cs typeface="Arial" pitchFamily="34" charset="0"/>
            </a:endParaRPr>
          </a:p>
        </p:txBody>
      </p:sp>
      <p:pic>
        <p:nvPicPr>
          <p:cNvPr id="1612805" name="Picture 5" descr="EC_Text_slid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 y="152404"/>
            <a:ext cx="9096375" cy="682625"/>
          </a:xfrm>
          <a:prstGeom prst="rect">
            <a:avLst/>
          </a:prstGeom>
          <a:noFill/>
          <a:ln w="9525">
            <a:noFill/>
            <a:miter lim="800000"/>
            <a:headEnd/>
            <a:tailEnd/>
          </a:ln>
        </p:spPr>
      </p:pic>
      <p:sp>
        <p:nvSpPr>
          <p:cNvPr id="1612806" name="Rectangle 6"/>
          <p:cNvSpPr>
            <a:spLocks noGrp="1" noChangeArrowheads="1"/>
          </p:cNvSpPr>
          <p:nvPr>
            <p:ph type="title"/>
          </p:nvPr>
        </p:nvSpPr>
        <p:spPr bwMode="auto">
          <a:xfrm>
            <a:off x="76201" y="76200"/>
            <a:ext cx="887095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612807" name="SensitivityLabel" descr="business confidential ac"/>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7950" y="6453188"/>
            <a:ext cx="785813" cy="298450"/>
          </a:xfrm>
          <a:prstGeom prst="rect">
            <a:avLst/>
          </a:prstGeom>
          <a:noFill/>
          <a:ln w="9525">
            <a:noFill/>
            <a:miter lim="800000"/>
            <a:headEnd/>
            <a:tailEnd/>
          </a:ln>
        </p:spPr>
      </p:pic>
      <p:sp>
        <p:nvSpPr>
          <p:cNvPr id="267274" name="Rectangle 10"/>
          <p:cNvSpPr>
            <a:spLocks noGrp="1" noChangeArrowheads="1"/>
          </p:cNvSpPr>
          <p:nvPr>
            <p:ph type="sldNum" sz="quarter" idx="4"/>
          </p:nvPr>
        </p:nvSpPr>
        <p:spPr bwMode="auto">
          <a:xfrm>
            <a:off x="3635375" y="65532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676767"/>
                </a:solidFill>
                <a:latin typeface="Times New Roman" pitchFamily="18" charset="0"/>
                <a:cs typeface="+mn-cs"/>
              </a:defRPr>
            </a:lvl1pPr>
          </a:lstStyle>
          <a:p>
            <a:pPr>
              <a:defRPr/>
            </a:pPr>
            <a:fld id="{A45C155C-2F94-4E11-9949-200DBEA6DAC1}" type="slidenum">
              <a:rPr lang="en-US"/>
              <a:pPr>
                <a:defRPr/>
              </a:pPr>
              <a:t>‹#›</a:t>
            </a:fld>
            <a:endParaRPr lang="en-US"/>
          </a:p>
        </p:txBody>
      </p:sp>
      <p:pic>
        <p:nvPicPr>
          <p:cNvPr id="1612809" name="Picture 6" descr="merck_c"/>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964488" y="6459562"/>
            <a:ext cx="1071562" cy="312737"/>
          </a:xfrm>
          <a:prstGeom prst="rect">
            <a:avLst/>
          </a:prstGeom>
          <a:noFill/>
          <a:ln w="9525">
            <a:noFill/>
            <a:miter lim="800000"/>
            <a:headEnd/>
            <a:tailEnd/>
          </a:ln>
        </p:spPr>
      </p:pic>
      <p:pic>
        <p:nvPicPr>
          <p:cNvPr id="1612810" name="Picture 8"/>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 y="6092849"/>
            <a:ext cx="900113"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112" r:id="rId1"/>
    <p:sldLayoutId id="2147488113" r:id="rId2"/>
    <p:sldLayoutId id="2147488114" r:id="rId3"/>
    <p:sldLayoutId id="2147488115" r:id="rId4"/>
    <p:sldLayoutId id="2147488116" r:id="rId5"/>
    <p:sldLayoutId id="2147488117" r:id="rId6"/>
    <p:sldLayoutId id="2147488118" r:id="rId7"/>
    <p:sldLayoutId id="2147488119" r:id="rId8"/>
    <p:sldLayoutId id="2147488120" r:id="rId9"/>
    <p:sldLayoutId id="2147488121" r:id="rId10"/>
    <p:sldLayoutId id="214748812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342900" indent="-342900" algn="l" rtl="0" eaLnBrk="0" fontAlgn="base" hangingPunct="0">
        <a:lnSpc>
          <a:spcPct val="90000"/>
        </a:lnSpc>
        <a:spcBef>
          <a:spcPct val="40000"/>
        </a:spcBef>
        <a:spcAft>
          <a:spcPct val="0"/>
        </a:spcAft>
        <a:buClr>
          <a:schemeClr val="tx1"/>
        </a:buClr>
        <a:buSzPct val="120000"/>
        <a:buFont typeface="Wingdings" pitchFamily="2" charset="2"/>
        <a:buChar char="q"/>
        <a:defRPr sz="2000">
          <a:solidFill>
            <a:srgbClr val="000000"/>
          </a:solidFill>
          <a:latin typeface="+mn-lt"/>
          <a:ea typeface="+mn-ea"/>
          <a:cs typeface="+mn-cs"/>
        </a:defRPr>
      </a:lvl1pPr>
      <a:lvl2pPr marL="742950" indent="-285750" algn="l" rtl="0" eaLnBrk="0" fontAlgn="base" hangingPunct="0">
        <a:lnSpc>
          <a:spcPct val="90000"/>
        </a:lnSpc>
        <a:spcBef>
          <a:spcPct val="10000"/>
        </a:spcBef>
        <a:spcAft>
          <a:spcPct val="0"/>
        </a:spcAft>
        <a:buChar char="–"/>
        <a:defRPr sz="2200">
          <a:solidFill>
            <a:srgbClr val="000000"/>
          </a:solidFill>
          <a:latin typeface="+mn-lt"/>
          <a:cs typeface="+mn-cs"/>
        </a:defRPr>
      </a:lvl2pPr>
      <a:lvl3pPr marL="1143000" indent="-228600" algn="l" rtl="0" eaLnBrk="0" fontAlgn="base" hangingPunct="0">
        <a:lnSpc>
          <a:spcPct val="90000"/>
        </a:lnSpc>
        <a:spcBef>
          <a:spcPct val="10000"/>
        </a:spcBef>
        <a:spcAft>
          <a:spcPct val="0"/>
        </a:spcAft>
        <a:buChar char="•"/>
        <a:defRPr sz="2000">
          <a:solidFill>
            <a:srgbClr val="000000"/>
          </a:solidFill>
          <a:latin typeface="+mn-lt"/>
          <a:cs typeface="+mn-cs"/>
        </a:defRPr>
      </a:lvl3pPr>
      <a:lvl4pPr marL="1600200" indent="-228600" algn="l" rtl="0" eaLnBrk="0" fontAlgn="base" hangingPunct="0">
        <a:lnSpc>
          <a:spcPct val="90000"/>
        </a:lnSpc>
        <a:spcBef>
          <a:spcPct val="10000"/>
        </a:spcBef>
        <a:spcAft>
          <a:spcPct val="0"/>
        </a:spcAft>
        <a:buChar char="–"/>
        <a:defRPr sz="1600">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openxmlformats.org/officeDocument/2006/relationships/diagramQuickStyle" Target="../diagrams/quickStyle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Layout" Target="../diagrams/layout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Data" Target="../diagrams/data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image" Target="../media/image17.jpeg"/><Relationship Id="rId28" Type="http://schemas.microsoft.com/office/2007/relationships/diagramDrawing" Target="../diagrams/drawing7.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image" Target="../media/image16.png"/><Relationship Id="rId27" Type="http://schemas.openxmlformats.org/officeDocument/2006/relationships/diagramColors" Target="../diagrams/colors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openxmlformats.org/officeDocument/2006/relationships/diagramQuickStyle" Target="../diagrams/quickStyle12.xml"/><Relationship Id="rId3" Type="http://schemas.openxmlformats.org/officeDocument/2006/relationships/diagramLayout" Target="../diagrams/layout8.xml"/><Relationship Id="rId21" Type="http://schemas.microsoft.com/office/2007/relationships/diagramDrawing" Target="../diagrams/drawing11.xml"/><Relationship Id="rId34" Type="http://schemas.openxmlformats.org/officeDocument/2006/relationships/image" Target="../media/image18.png"/><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Layout" Target="../diagrams/layout12.xml"/><Relationship Id="rId33" Type="http://schemas.microsoft.com/office/2007/relationships/diagramDrawing" Target="../diagrams/drawing13.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29"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Data" Target="../diagrams/data12.xml"/><Relationship Id="rId32" Type="http://schemas.openxmlformats.org/officeDocument/2006/relationships/diagramColors" Target="../diagrams/colors13.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image" Target="../media/image17.jpeg"/><Relationship Id="rId28" Type="http://schemas.microsoft.com/office/2007/relationships/diagramDrawing" Target="../diagrams/drawing12.xml"/><Relationship Id="rId10" Type="http://schemas.openxmlformats.org/officeDocument/2006/relationships/diagramColors" Target="../diagrams/colors9.xml"/><Relationship Id="rId19" Type="http://schemas.openxmlformats.org/officeDocument/2006/relationships/diagramQuickStyle" Target="../diagrams/quickStyle11.xml"/><Relationship Id="rId31" Type="http://schemas.openxmlformats.org/officeDocument/2006/relationships/diagramQuickStyle" Target="../diagrams/quickStyle13.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image" Target="../media/image16.png"/><Relationship Id="rId27" Type="http://schemas.openxmlformats.org/officeDocument/2006/relationships/diagramColors" Target="../diagrams/colors12.xml"/><Relationship Id="rId30" Type="http://schemas.openxmlformats.org/officeDocument/2006/relationships/diagramLayout" Target="../diagrams/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image" Target="../media/image20.png"/><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image" Target="../media/image19.png"/><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2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632" y="2846556"/>
            <a:ext cx="8378256" cy="1446550"/>
          </a:xfrm>
          <a:prstGeom prst="rect">
            <a:avLst/>
          </a:prstGeom>
          <a:noFill/>
        </p:spPr>
        <p:txBody>
          <a:bodyPr wrap="square">
            <a:spAutoFit/>
          </a:bodyPr>
          <a:lstStyle/>
          <a:p>
            <a:pPr algn="ctr"/>
            <a:r>
              <a:rPr lang="el-GR" sz="4400" b="1" dirty="0">
                <a:solidFill>
                  <a:schemeClr val="accent1">
                    <a:lumMod val="50000"/>
                  </a:schemeClr>
                </a:solidFill>
                <a:effectLst>
                  <a:outerShdw blurRad="38100" dist="38100" dir="2700000" algn="tl">
                    <a:srgbClr val="000000">
                      <a:alpha val="43137"/>
                    </a:srgbClr>
                  </a:outerShdw>
                </a:effectLst>
                <a:latin typeface="Trebuchet MS" pitchFamily="34" charset="0"/>
              </a:rPr>
              <a:t>Κώδικας </a:t>
            </a:r>
            <a:r>
              <a:rPr lang="el-GR" sz="4400" b="1" dirty="0" smtClean="0">
                <a:solidFill>
                  <a:schemeClr val="accent1">
                    <a:lumMod val="50000"/>
                  </a:schemeClr>
                </a:solidFill>
                <a:effectLst>
                  <a:outerShdw blurRad="38100" dist="38100" dir="2700000" algn="tl">
                    <a:srgbClr val="000000">
                      <a:alpha val="43137"/>
                    </a:srgbClr>
                  </a:outerShdw>
                </a:effectLst>
                <a:latin typeface="Trebuchet MS" pitchFamily="34" charset="0"/>
              </a:rPr>
              <a:t>Δημοσιοποίησης</a:t>
            </a:r>
            <a:r>
              <a:rPr lang="en-US" sz="4400" b="1" dirty="0" smtClean="0">
                <a:solidFill>
                  <a:schemeClr val="accent1">
                    <a:lumMod val="50000"/>
                  </a:schemeClr>
                </a:solidFill>
                <a:effectLst>
                  <a:outerShdw blurRad="38100" dist="38100" dir="2700000" algn="tl">
                    <a:srgbClr val="000000">
                      <a:alpha val="43137"/>
                    </a:srgbClr>
                  </a:outerShdw>
                </a:effectLst>
                <a:latin typeface="Trebuchet MS" pitchFamily="34" charset="0"/>
              </a:rPr>
              <a:t> </a:t>
            </a:r>
            <a:endParaRPr lang="el-GR" sz="4400" b="1" dirty="0" smtClean="0">
              <a:solidFill>
                <a:schemeClr val="accent1">
                  <a:lumMod val="50000"/>
                </a:schemeClr>
              </a:solidFill>
              <a:effectLst>
                <a:outerShdw blurRad="38100" dist="38100" dir="2700000" algn="tl">
                  <a:srgbClr val="000000">
                    <a:alpha val="43137"/>
                  </a:srgbClr>
                </a:outerShdw>
              </a:effectLst>
              <a:latin typeface="Trebuchet MS" pitchFamily="34" charset="0"/>
            </a:endParaRPr>
          </a:p>
          <a:p>
            <a:pPr algn="ctr"/>
            <a:r>
              <a:rPr lang="el-GR" sz="4400" b="1" dirty="0" smtClean="0">
                <a:solidFill>
                  <a:schemeClr val="accent1">
                    <a:lumMod val="50000"/>
                  </a:schemeClr>
                </a:solidFill>
                <a:effectLst>
                  <a:outerShdw blurRad="38100" dist="38100" dir="2700000" algn="tl">
                    <a:srgbClr val="000000">
                      <a:alpha val="43137"/>
                    </a:srgbClr>
                  </a:outerShdw>
                </a:effectLst>
                <a:latin typeface="Trebuchet MS" pitchFamily="34" charset="0"/>
              </a:rPr>
              <a:t>του ΣΦΕΕ</a:t>
            </a:r>
            <a:endParaRPr lang="en-US" sz="4400" b="1" dirty="0" smtClean="0">
              <a:solidFill>
                <a:schemeClr val="accent1">
                  <a:lumMod val="50000"/>
                </a:schemeClr>
              </a:solidFill>
              <a:effectLst>
                <a:outerShdw blurRad="38100" dist="38100" dir="2700000" algn="tl">
                  <a:srgbClr val="000000">
                    <a:alpha val="43137"/>
                  </a:srgbClr>
                </a:outerShdw>
              </a:effectLst>
              <a:latin typeface="Trebuchet MS" pitchFamily="34" charset="0"/>
            </a:endParaRPr>
          </a:p>
        </p:txBody>
      </p:sp>
      <p:pic>
        <p:nvPicPr>
          <p:cNvPr id="205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547" y="5613992"/>
            <a:ext cx="1981200" cy="8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0067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2966" y="211574"/>
            <a:ext cx="8229600" cy="986605"/>
          </a:xfrm>
        </p:spPr>
        <p:txBody>
          <a:bodyPr/>
          <a:lstStyle/>
          <a:p>
            <a:r>
              <a:rPr lang="el-GR" sz="4000" dirty="0" smtClean="0">
                <a:solidFill>
                  <a:schemeClr val="accent1">
                    <a:lumMod val="50000"/>
                  </a:schemeClr>
                </a:solidFill>
              </a:rPr>
              <a:t>Γιατί </a:t>
            </a:r>
            <a:r>
              <a:rPr lang="el-GR" sz="4000" dirty="0">
                <a:solidFill>
                  <a:schemeClr val="accent1">
                    <a:lumMod val="50000"/>
                  </a:schemeClr>
                </a:solidFill>
              </a:rPr>
              <a:t>η πρωτοβουλία </a:t>
            </a:r>
            <a:r>
              <a:rPr lang="el-GR" sz="4000" dirty="0" smtClean="0">
                <a:solidFill>
                  <a:schemeClr val="accent1">
                    <a:lumMod val="50000"/>
                  </a:schemeClr>
                </a:solidFill>
              </a:rPr>
              <a:t>αυτή</a:t>
            </a:r>
            <a:endParaRPr lang="el-GR" sz="4000" dirty="0">
              <a:solidFill>
                <a:schemeClr val="accent1">
                  <a:lumMod val="50000"/>
                </a:schemeClr>
              </a:solidFill>
            </a:endParaRPr>
          </a:p>
        </p:txBody>
      </p:sp>
      <p:graphicFrame>
        <p:nvGraphicFramePr>
          <p:cNvPr id="11" name="Diagram 10"/>
          <p:cNvGraphicFramePr/>
          <p:nvPr>
            <p:extLst>
              <p:ext uri="{D42A27DB-BD31-4B8C-83A1-F6EECF244321}">
                <p14:modId xmlns:p14="http://schemas.microsoft.com/office/powerpoint/2010/main" val="1303523713"/>
              </p:ext>
            </p:extLst>
          </p:nvPr>
        </p:nvGraphicFramePr>
        <p:xfrm>
          <a:off x="1275925" y="1396999"/>
          <a:ext cx="7793648" cy="480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63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01492"/>
            <a:ext cx="1787516" cy="176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36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51143"/>
            <a:ext cx="2013016" cy="13347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Καμπύλο δεξιό βέλος 3"/>
          <p:cNvSpPr/>
          <p:nvPr/>
        </p:nvSpPr>
        <p:spPr>
          <a:xfrm>
            <a:off x="1318438" y="2955852"/>
            <a:ext cx="648586" cy="903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8069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5" y="232106"/>
            <a:ext cx="8229600" cy="1143000"/>
          </a:xfrm>
        </p:spPr>
        <p:txBody>
          <a:bodyPr vert="horz" lIns="91440" tIns="45720" rIns="91440" bIns="45720" rtlCol="0" anchor="ctr">
            <a:normAutofit/>
          </a:bodyPr>
          <a:lstStyle/>
          <a:p>
            <a:r>
              <a:rPr lang="el-GR" sz="4000" dirty="0" smtClean="0">
                <a:solidFill>
                  <a:schemeClr val="tx2">
                    <a:lumMod val="75000"/>
                  </a:schemeClr>
                </a:solidFill>
              </a:rPr>
              <a:t>Τι αλλάζει</a:t>
            </a:r>
            <a:endParaRPr lang="el-GR" sz="4000" dirty="0">
              <a:solidFill>
                <a:schemeClr val="tx2">
                  <a:lumMod val="75000"/>
                </a:schemeClr>
              </a:solidFill>
            </a:endParaRPr>
          </a:p>
        </p:txBody>
      </p:sp>
      <p:graphicFrame>
        <p:nvGraphicFramePr>
          <p:cNvPr id="7" name="Diagram 6"/>
          <p:cNvGraphicFramePr/>
          <p:nvPr>
            <p:extLst>
              <p:ext uri="{D42A27DB-BD31-4B8C-83A1-F6EECF244321}">
                <p14:modId xmlns:p14="http://schemas.microsoft.com/office/powerpoint/2010/main" val="2170086307"/>
              </p:ext>
            </p:extLst>
          </p:nvPr>
        </p:nvGraphicFramePr>
        <p:xfrm>
          <a:off x="223284" y="1396999"/>
          <a:ext cx="8601739" cy="5067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6438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6014" y="5348176"/>
            <a:ext cx="1206304"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38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18338" r="18135" b="19138"/>
          <a:stretch/>
        </p:blipFill>
        <p:spPr bwMode="auto">
          <a:xfrm>
            <a:off x="7404748" y="2682398"/>
            <a:ext cx="1101298" cy="118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38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786" y="1391758"/>
            <a:ext cx="1126607"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308786" y="4040372"/>
            <a:ext cx="1054769" cy="107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1 Ιαν. 2016</a:t>
            </a:r>
          </a:p>
        </p:txBody>
      </p:sp>
    </p:spTree>
    <p:extLst>
      <p:ext uri="{BB962C8B-B14F-4D97-AF65-F5344CB8AC3E}">
        <p14:creationId xmlns:p14="http://schemas.microsoft.com/office/powerpoint/2010/main" val="252485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1" y="262770"/>
            <a:ext cx="9038303" cy="936104"/>
          </a:xfrm>
        </p:spPr>
        <p:txBody>
          <a:bodyPr>
            <a:noAutofit/>
          </a:bodyPr>
          <a:lstStyle/>
          <a:p>
            <a:r>
              <a:rPr lang="el-GR" sz="3600" dirty="0">
                <a:solidFill>
                  <a:schemeClr val="tx2">
                    <a:lumMod val="75000"/>
                  </a:schemeClr>
                </a:solidFill>
              </a:rPr>
              <a:t>Δημοσιοποίηση Στοιχείων </a:t>
            </a:r>
            <a:r>
              <a:rPr lang="el-GR" sz="3600" dirty="0" smtClean="0">
                <a:solidFill>
                  <a:schemeClr val="tx2">
                    <a:lumMod val="75000"/>
                  </a:schemeClr>
                </a:solidFill>
              </a:rPr>
              <a:t>– Ανά Αποδέκτη/ ΕΥ</a:t>
            </a:r>
            <a:endParaRPr lang="el-GR" sz="3600" dirty="0">
              <a:solidFill>
                <a:schemeClr val="tx2">
                  <a:lumMod val="75000"/>
                </a:schemeClr>
              </a:solidFill>
            </a:endParaRPr>
          </a:p>
        </p:txBody>
      </p:sp>
      <p:graphicFrame>
        <p:nvGraphicFramePr>
          <p:cNvPr id="15" name="Diagram 14"/>
          <p:cNvGraphicFramePr/>
          <p:nvPr>
            <p:extLst>
              <p:ext uri="{D42A27DB-BD31-4B8C-83A1-F6EECF244321}">
                <p14:modId xmlns:p14="http://schemas.microsoft.com/office/powerpoint/2010/main" val="2299809302"/>
              </p:ext>
            </p:extLst>
          </p:nvPr>
        </p:nvGraphicFramePr>
        <p:xfrm>
          <a:off x="2551822" y="1222746"/>
          <a:ext cx="6305097" cy="49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1374251312"/>
              </p:ext>
            </p:extLst>
          </p:nvPr>
        </p:nvGraphicFramePr>
        <p:xfrm>
          <a:off x="2594350" y="1701204"/>
          <a:ext cx="6315734" cy="16802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p:cNvGraphicFramePr/>
          <p:nvPr>
            <p:extLst>
              <p:ext uri="{D42A27DB-BD31-4B8C-83A1-F6EECF244321}">
                <p14:modId xmlns:p14="http://schemas.microsoft.com/office/powerpoint/2010/main" val="1658269889"/>
              </p:ext>
            </p:extLst>
          </p:nvPr>
        </p:nvGraphicFramePr>
        <p:xfrm>
          <a:off x="2583711" y="3415279"/>
          <a:ext cx="6326374" cy="4001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 17"/>
          <p:cNvGraphicFramePr/>
          <p:nvPr>
            <p:extLst>
              <p:ext uri="{D42A27DB-BD31-4B8C-83A1-F6EECF244321}">
                <p14:modId xmlns:p14="http://schemas.microsoft.com/office/powerpoint/2010/main" val="1240571543"/>
              </p:ext>
            </p:extLst>
          </p:nvPr>
        </p:nvGraphicFramePr>
        <p:xfrm>
          <a:off x="2562445" y="3891518"/>
          <a:ext cx="6305108" cy="1827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2065412" name="Picture 4"/>
          <p:cNvPicPr>
            <a:picLocks noChangeAspect="1" noChangeArrowheads="1"/>
          </p:cNvPicPr>
          <p:nvPr/>
        </p:nvPicPr>
        <p:blipFill rotWithShape="1">
          <a:blip r:embed="rId22">
            <a:extLst>
              <a:ext uri="{28A0092B-C50C-407E-A947-70E740481C1C}">
                <a14:useLocalDpi xmlns:a14="http://schemas.microsoft.com/office/drawing/2010/main" val="0"/>
              </a:ext>
            </a:extLst>
          </a:blip>
          <a:srcRect l="4273" r="9583"/>
          <a:stretch/>
        </p:blipFill>
        <p:spPr bwMode="auto">
          <a:xfrm>
            <a:off x="87278" y="3412042"/>
            <a:ext cx="2376000" cy="160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415" name="Picture 7" descr="https://encrypted-tbn0.gstatic.com/images?q=tbn:ANd9GcT5s4Sp-hq1IQWW6FpSd1SqORKlCMXht0jbuIPqAN6Cxi-a1Mk_"/>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144" y="1421991"/>
            <a:ext cx="2376896" cy="17803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 19"/>
          <p:cNvGraphicFramePr/>
          <p:nvPr>
            <p:extLst>
              <p:ext uri="{D42A27DB-BD31-4B8C-83A1-F6EECF244321}">
                <p14:modId xmlns:p14="http://schemas.microsoft.com/office/powerpoint/2010/main" val="490890931"/>
              </p:ext>
            </p:extLst>
          </p:nvPr>
        </p:nvGraphicFramePr>
        <p:xfrm>
          <a:off x="2647509" y="6216691"/>
          <a:ext cx="2916183" cy="30777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2065416" name="Picture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5697" y="5170232"/>
            <a:ext cx="2376000" cy="16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28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1" y="262770"/>
            <a:ext cx="9038303" cy="936104"/>
          </a:xfrm>
        </p:spPr>
        <p:txBody>
          <a:bodyPr>
            <a:noAutofit/>
          </a:bodyPr>
          <a:lstStyle/>
          <a:p>
            <a:r>
              <a:rPr lang="el-GR" sz="3500" dirty="0">
                <a:solidFill>
                  <a:schemeClr val="tx2">
                    <a:lumMod val="75000"/>
                  </a:schemeClr>
                </a:solidFill>
              </a:rPr>
              <a:t>Δημοσιοποίηση Στοιχείων </a:t>
            </a:r>
            <a:r>
              <a:rPr lang="el-GR" sz="3500" dirty="0" smtClean="0">
                <a:solidFill>
                  <a:schemeClr val="tx2">
                    <a:lumMod val="75000"/>
                  </a:schemeClr>
                </a:solidFill>
              </a:rPr>
              <a:t>– Ανά Αποδέκτη/ ΕΥΦ</a:t>
            </a:r>
            <a:endParaRPr lang="el-GR" sz="3500" dirty="0">
              <a:solidFill>
                <a:schemeClr val="tx2">
                  <a:lumMod val="75000"/>
                </a:schemeClr>
              </a:solidFill>
            </a:endParaRPr>
          </a:p>
        </p:txBody>
      </p:sp>
      <p:graphicFrame>
        <p:nvGraphicFramePr>
          <p:cNvPr id="15" name="Diagram 14"/>
          <p:cNvGraphicFramePr/>
          <p:nvPr>
            <p:extLst>
              <p:ext uri="{D42A27DB-BD31-4B8C-83A1-F6EECF244321}">
                <p14:modId xmlns:p14="http://schemas.microsoft.com/office/powerpoint/2010/main" val="1784916461"/>
              </p:ext>
            </p:extLst>
          </p:nvPr>
        </p:nvGraphicFramePr>
        <p:xfrm>
          <a:off x="2551822" y="1222746"/>
          <a:ext cx="6305097" cy="49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649027941"/>
              </p:ext>
            </p:extLst>
          </p:nvPr>
        </p:nvGraphicFramePr>
        <p:xfrm>
          <a:off x="2594350" y="1701204"/>
          <a:ext cx="6315734" cy="16802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p:cNvGraphicFramePr/>
          <p:nvPr>
            <p:extLst>
              <p:ext uri="{D42A27DB-BD31-4B8C-83A1-F6EECF244321}">
                <p14:modId xmlns:p14="http://schemas.microsoft.com/office/powerpoint/2010/main" val="1770975494"/>
              </p:ext>
            </p:extLst>
          </p:nvPr>
        </p:nvGraphicFramePr>
        <p:xfrm>
          <a:off x="2583711" y="3415279"/>
          <a:ext cx="6326374" cy="4001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 17"/>
          <p:cNvGraphicFramePr/>
          <p:nvPr>
            <p:extLst>
              <p:ext uri="{D42A27DB-BD31-4B8C-83A1-F6EECF244321}">
                <p14:modId xmlns:p14="http://schemas.microsoft.com/office/powerpoint/2010/main" val="2505663599"/>
              </p:ext>
            </p:extLst>
          </p:nvPr>
        </p:nvGraphicFramePr>
        <p:xfrm>
          <a:off x="2562445" y="3891518"/>
          <a:ext cx="6305108" cy="1827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2065412" name="Picture 4"/>
          <p:cNvPicPr>
            <a:picLocks noChangeAspect="1" noChangeArrowheads="1"/>
          </p:cNvPicPr>
          <p:nvPr/>
        </p:nvPicPr>
        <p:blipFill rotWithShape="1">
          <a:blip r:embed="rId22">
            <a:extLst>
              <a:ext uri="{28A0092B-C50C-407E-A947-70E740481C1C}">
                <a14:useLocalDpi xmlns:a14="http://schemas.microsoft.com/office/drawing/2010/main" val="0"/>
              </a:ext>
            </a:extLst>
          </a:blip>
          <a:srcRect l="4273" r="9583"/>
          <a:stretch/>
        </p:blipFill>
        <p:spPr bwMode="auto">
          <a:xfrm>
            <a:off x="87278" y="3412042"/>
            <a:ext cx="2376000" cy="160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415" name="Picture 7" descr="https://encrypted-tbn0.gstatic.com/images?q=tbn:ANd9GcT5s4Sp-hq1IQWW6FpSd1SqORKlCMXht0jbuIPqAN6Cxi-a1Mk_"/>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144" y="1421991"/>
            <a:ext cx="2376896" cy="17803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Diagram 18"/>
          <p:cNvGraphicFramePr/>
          <p:nvPr>
            <p:extLst>
              <p:ext uri="{D42A27DB-BD31-4B8C-83A1-F6EECF244321}">
                <p14:modId xmlns:p14="http://schemas.microsoft.com/office/powerpoint/2010/main" val="72061590"/>
              </p:ext>
            </p:extLst>
          </p:nvPr>
        </p:nvGraphicFramePr>
        <p:xfrm>
          <a:off x="2604977" y="5802024"/>
          <a:ext cx="6251944" cy="40011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0" name="Diagram 19"/>
          <p:cNvGraphicFramePr/>
          <p:nvPr>
            <p:extLst>
              <p:ext uri="{D42A27DB-BD31-4B8C-83A1-F6EECF244321}">
                <p14:modId xmlns:p14="http://schemas.microsoft.com/office/powerpoint/2010/main" val="210474492"/>
              </p:ext>
            </p:extLst>
          </p:nvPr>
        </p:nvGraphicFramePr>
        <p:xfrm>
          <a:off x="2647509" y="6216691"/>
          <a:ext cx="2916183" cy="307777"/>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pic>
        <p:nvPicPr>
          <p:cNvPr id="2065416" name="Picture 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5697" y="5170232"/>
            <a:ext cx="2376000" cy="16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26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755"/>
            <a:ext cx="8229600" cy="653376"/>
          </a:xfrm>
        </p:spPr>
        <p:txBody>
          <a:bodyPr>
            <a:noAutofit/>
          </a:bodyPr>
          <a:lstStyle/>
          <a:p>
            <a:r>
              <a:rPr lang="el-GR" sz="3600" dirty="0">
                <a:solidFill>
                  <a:schemeClr val="tx2">
                    <a:lumMod val="75000"/>
                  </a:schemeClr>
                </a:solidFill>
              </a:rPr>
              <a:t>Δημοσιοποίηση </a:t>
            </a:r>
            <a:r>
              <a:rPr lang="el-GR" sz="3600" dirty="0" smtClean="0">
                <a:solidFill>
                  <a:schemeClr val="tx2">
                    <a:lumMod val="75000"/>
                  </a:schemeClr>
                </a:solidFill>
              </a:rPr>
              <a:t>Στοιχείων - </a:t>
            </a:r>
            <a:r>
              <a:rPr lang="el-GR" sz="3600" dirty="0">
                <a:solidFill>
                  <a:schemeClr val="tx2">
                    <a:lumMod val="75000"/>
                  </a:schemeClr>
                </a:solidFill>
              </a:rPr>
              <a:t>Συγκεντρωτικά</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7244033"/>
              </p:ext>
            </p:extLst>
          </p:nvPr>
        </p:nvGraphicFramePr>
        <p:xfrm>
          <a:off x="210461" y="866692"/>
          <a:ext cx="8718324" cy="104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521579779"/>
              </p:ext>
            </p:extLst>
          </p:nvPr>
        </p:nvGraphicFramePr>
        <p:xfrm>
          <a:off x="2806994" y="3961962"/>
          <a:ext cx="6145619" cy="2013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853104054"/>
              </p:ext>
            </p:extLst>
          </p:nvPr>
        </p:nvGraphicFramePr>
        <p:xfrm>
          <a:off x="2764471" y="1824143"/>
          <a:ext cx="6177517" cy="21863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06643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5943" y="2028165"/>
            <a:ext cx="233650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435" name="Picture 3"/>
          <p:cNvPicPr>
            <a:picLocks noChangeAspect="1" noChangeArrowheads="1"/>
          </p:cNvPicPr>
          <p:nvPr/>
        </p:nvPicPr>
        <p:blipFill rotWithShape="1">
          <a:blip r:embed="rId18">
            <a:extLst>
              <a:ext uri="{28A0092B-C50C-407E-A947-70E740481C1C}">
                <a14:useLocalDpi xmlns:a14="http://schemas.microsoft.com/office/drawing/2010/main" val="0"/>
              </a:ext>
            </a:extLst>
          </a:blip>
          <a:srcRect l="17199" r="24927"/>
          <a:stretch/>
        </p:blipFill>
        <p:spPr bwMode="auto">
          <a:xfrm>
            <a:off x="225147" y="4051004"/>
            <a:ext cx="2379829" cy="180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61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43529"/>
            <a:ext cx="8362950" cy="971550"/>
          </a:xfrm>
        </p:spPr>
        <p:txBody>
          <a:bodyPr>
            <a:noAutofit/>
          </a:bodyPr>
          <a:lstStyle/>
          <a:p>
            <a:r>
              <a:rPr lang="el-GR" sz="3600" dirty="0">
                <a:solidFill>
                  <a:schemeClr val="tx2">
                    <a:lumMod val="75000"/>
                  </a:schemeClr>
                </a:solidFill>
              </a:rPr>
              <a:t>Προϋποθέσεις Δημοσιοποίησης &amp; Εξαιρέσεις</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121868"/>
              </p:ext>
            </p:extLst>
          </p:nvPr>
        </p:nvGraphicFramePr>
        <p:xfrm>
          <a:off x="297698" y="4816544"/>
          <a:ext cx="8059190" cy="177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211867346"/>
              </p:ext>
            </p:extLst>
          </p:nvPr>
        </p:nvGraphicFramePr>
        <p:xfrm>
          <a:off x="308346" y="1371607"/>
          <a:ext cx="6172200" cy="32322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6745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183" y="1509815"/>
            <a:ext cx="2355111" cy="297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36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06" y="595413"/>
            <a:ext cx="8229600" cy="2838893"/>
          </a:xfrm>
        </p:spPr>
        <p:txBody>
          <a:bodyPr>
            <a:noAutofit/>
          </a:bodyPr>
          <a:lstStyle/>
          <a:p>
            <a:pPr algn="ctr" fontAlgn="auto">
              <a:spcAft>
                <a:spcPts val="0"/>
              </a:spcAft>
              <a:defRPr/>
            </a:pPr>
            <a:r>
              <a:rPr lang="el-GR" sz="2400" i="1" dirty="0">
                <a:solidFill>
                  <a:schemeClr val="tx2">
                    <a:lumMod val="75000"/>
                  </a:schemeClr>
                </a:solidFill>
              </a:rPr>
              <a:t>Η επιτυχία της εφαρμογής του Κώδικα Δημοσιοποίησης του ΣΦΕΕ, που αποσκοπεί στη μέγιστη δυνατή διαφάνεια είναι κρίσιμη για την ενίσχυση της εμπιστοσύνης από την κοινή γνώμη για τη σχέση συνεργασίας ανάμεσα στους ΕΥ/ΕΥΦ και τις Φαρμακευτικές Εταιρείες. </a:t>
            </a:r>
            <a:r>
              <a:rPr lang="el-GR" sz="2400" i="1" dirty="0" smtClean="0">
                <a:solidFill>
                  <a:schemeClr val="tx2">
                    <a:lumMod val="75000"/>
                  </a:schemeClr>
                </a:solidFill>
              </a:rPr>
              <a:t/>
            </a:r>
            <a:br>
              <a:rPr lang="el-GR" sz="2400" i="1" dirty="0" smtClean="0">
                <a:solidFill>
                  <a:schemeClr val="tx2">
                    <a:lumMod val="75000"/>
                  </a:schemeClr>
                </a:solidFill>
              </a:rPr>
            </a:br>
            <a:r>
              <a:rPr lang="el-GR" sz="2400" i="1" dirty="0">
                <a:solidFill>
                  <a:schemeClr val="tx2">
                    <a:lumMod val="75000"/>
                  </a:schemeClr>
                </a:solidFill>
              </a:rPr>
              <a:t/>
            </a:r>
            <a:br>
              <a:rPr lang="el-GR" sz="2400" i="1" dirty="0">
                <a:solidFill>
                  <a:schemeClr val="tx2">
                    <a:lumMod val="75000"/>
                  </a:schemeClr>
                </a:solidFill>
              </a:rPr>
            </a:br>
            <a:r>
              <a:rPr lang="el-GR" sz="2400" b="1" i="1" dirty="0" smtClean="0">
                <a:solidFill>
                  <a:schemeClr val="tx2">
                    <a:lumMod val="75000"/>
                  </a:schemeClr>
                </a:solidFill>
                <a:effectLst>
                  <a:outerShdw blurRad="38100" dist="38100" dir="2700000" algn="tl">
                    <a:srgbClr val="000000">
                      <a:alpha val="43137"/>
                    </a:srgbClr>
                  </a:outerShdw>
                </a:effectLst>
              </a:rPr>
              <a:t>Η ενεργή συμβολή </a:t>
            </a:r>
            <a:r>
              <a:rPr lang="el-GR" sz="2400" b="1" i="1" dirty="0">
                <a:solidFill>
                  <a:schemeClr val="tx2">
                    <a:lumMod val="75000"/>
                  </a:schemeClr>
                </a:solidFill>
                <a:effectLst>
                  <a:outerShdw blurRad="38100" dist="38100" dir="2700000" algn="tl">
                    <a:srgbClr val="000000">
                      <a:alpha val="43137"/>
                    </a:srgbClr>
                  </a:outerShdw>
                </a:effectLst>
              </a:rPr>
              <a:t>όλων </a:t>
            </a:r>
            <a:r>
              <a:rPr lang="el-GR" sz="2400" b="1" i="1" dirty="0" smtClean="0">
                <a:solidFill>
                  <a:schemeClr val="tx2">
                    <a:lumMod val="75000"/>
                  </a:schemeClr>
                </a:solidFill>
                <a:effectLst>
                  <a:outerShdw blurRad="38100" dist="38100" dir="2700000" algn="tl">
                    <a:srgbClr val="000000">
                      <a:alpha val="43137"/>
                    </a:srgbClr>
                  </a:outerShdw>
                </a:effectLst>
              </a:rPr>
              <a:t>μας κρίνεται αναγκαία!</a:t>
            </a:r>
            <a:endParaRPr lang="el-GR" sz="2400" b="1" i="1" dirty="0">
              <a:solidFill>
                <a:schemeClr val="tx2">
                  <a:lumMod val="75000"/>
                </a:schemeClr>
              </a:solidFill>
              <a:effectLst>
                <a:outerShdw blurRad="38100" dist="38100" dir="2700000" algn="tl">
                  <a:srgbClr val="000000">
                    <a:alpha val="43137"/>
                  </a:srgbClr>
                </a:outerShdw>
              </a:effectLst>
            </a:endParaRPr>
          </a:p>
        </p:txBody>
      </p:sp>
      <p:pic>
        <p:nvPicPr>
          <p:cNvPr id="2068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33" y="3552593"/>
            <a:ext cx="7315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0306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Default Design">
  <a:themeElements>
    <a:clrScheme name="16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fontScheme name="1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6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Default Design">
  <a:themeElements>
    <a:clrScheme name="20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fontScheme name="20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0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Default Design">
  <a:themeElements>
    <a:clrScheme name="19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fontScheme name="1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9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Default Design">
  <a:themeElements>
    <a:clrScheme name="17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fontScheme name="1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7_Default Design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19224</TotalTime>
  <Words>639</Words>
  <Application>Microsoft Office PowerPoint</Application>
  <PresentationFormat>Προβολή στην οθόνη (4:3)</PresentationFormat>
  <Paragraphs>68</Paragraphs>
  <Slides>8</Slides>
  <Notes>2</Notes>
  <HiddenSlides>0</HiddenSlides>
  <MMClips>0</MMClips>
  <ScaleCrop>false</ScaleCrop>
  <HeadingPairs>
    <vt:vector size="6" baseType="variant">
      <vt:variant>
        <vt:lpstr>Θέμα</vt:lpstr>
      </vt:variant>
      <vt:variant>
        <vt:i4>11</vt:i4>
      </vt:variant>
      <vt:variant>
        <vt:lpstr>Ενσωματωμένοι διακομιστές OLE</vt:lpstr>
      </vt:variant>
      <vt:variant>
        <vt:i4>1</vt:i4>
      </vt:variant>
      <vt:variant>
        <vt:lpstr>Τίτλοι διαφανειών</vt:lpstr>
      </vt:variant>
      <vt:variant>
        <vt:i4>8</vt:i4>
      </vt:variant>
    </vt:vector>
  </HeadingPairs>
  <TitlesOfParts>
    <vt:vector size="20" baseType="lpstr">
      <vt:lpstr>Custom Design</vt:lpstr>
      <vt:lpstr>1_Default Design</vt:lpstr>
      <vt:lpstr>6_Default Design</vt:lpstr>
      <vt:lpstr>7_Default Design</vt:lpstr>
      <vt:lpstr>8_Default Design</vt:lpstr>
      <vt:lpstr>9_Default Design</vt:lpstr>
      <vt:lpstr>4_Default Design</vt:lpstr>
      <vt:lpstr>19_Default Design</vt:lpstr>
      <vt:lpstr>17_Default Design</vt:lpstr>
      <vt:lpstr>16_Default Design</vt:lpstr>
      <vt:lpstr>20_Default Design</vt:lpstr>
      <vt:lpstr>Image</vt:lpstr>
      <vt:lpstr>Παρουσίαση του PowerPoint</vt:lpstr>
      <vt:lpstr>Γιατί η πρωτοβουλία αυτή</vt:lpstr>
      <vt:lpstr>Τι αλλάζει</vt:lpstr>
      <vt:lpstr>Δημοσιοποίηση Στοιχείων – Ανά Αποδέκτη/ ΕΥ</vt:lpstr>
      <vt:lpstr>Δημοσιοποίηση Στοιχείων – Ανά Αποδέκτη/ ΕΥΦ</vt:lpstr>
      <vt:lpstr>Δημοσιοποίηση Στοιχείων - Συγκεντρωτικά</vt:lpstr>
      <vt:lpstr>Προϋποθέσεις Δημοσιοποίησης &amp; Εξαιρέσεις</vt:lpstr>
      <vt:lpstr>Η επιτυχία της εφαρμογής του Κώδικα Δημοσιοποίησης του ΣΦΕΕ, που αποσκοπεί στη μέγιστη δυνατή διαφάνεια είναι κρίσιμη για την ενίσχυση της εμπιστοσύνης από την κοινή γνώμη για τη σχέση συνεργασίας ανάμεσα στους ΕΥ/ΕΥΦ και τις Φαρμακευτικές Εταιρείες.   Η ενεργή συμβολή όλων μας κρίνεται αναγκαία!</vt:lpstr>
    </vt:vector>
  </TitlesOfParts>
  <Company>Merck &amp; Co.,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cronrena</dc:creator>
  <cp:lastModifiedBy>Natalia Toubanaki</cp:lastModifiedBy>
  <cp:revision>1059</cp:revision>
  <cp:lastPrinted>2014-07-09T14:38:08Z</cp:lastPrinted>
  <dcterms:created xsi:type="dcterms:W3CDTF">2009-09-22T14:01:11Z</dcterms:created>
  <dcterms:modified xsi:type="dcterms:W3CDTF">2014-07-15T13:37:12Z</dcterms:modified>
</cp:coreProperties>
</file>