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773" r:id="rId5"/>
  </p:sldMasterIdLst>
  <p:notesMasterIdLst>
    <p:notesMasterId r:id="rId12"/>
  </p:notesMasterIdLst>
  <p:handoutMasterIdLst>
    <p:handoutMasterId r:id="rId13"/>
  </p:handoutMasterIdLst>
  <p:sldIdLst>
    <p:sldId id="325" r:id="rId6"/>
    <p:sldId id="326" r:id="rId7"/>
    <p:sldId id="333" r:id="rId8"/>
    <p:sldId id="331" r:id="rId9"/>
    <p:sldId id="332" r:id="rId10"/>
    <p:sldId id="322" r:id="rId11"/>
  </p:sldIdLst>
  <p:sldSz cx="9144000" cy="6858000" type="screen4x3"/>
  <p:notesSz cx="6797675" cy="9926638"/>
  <p:defaultTextStyle>
    <a:defPPr>
      <a:defRPr lang="en-US"/>
    </a:defPPr>
    <a:lvl1pPr algn="ctr" defTabSz="457200" rtl="0" fontAlgn="base">
      <a:lnSpc>
        <a:spcPct val="90000"/>
      </a:lnSpc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ctr" defTabSz="457200" rtl="0" fontAlgn="base">
      <a:lnSpc>
        <a:spcPct val="90000"/>
      </a:lnSpc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ctr" defTabSz="457200" rtl="0" fontAlgn="base">
      <a:lnSpc>
        <a:spcPct val="90000"/>
      </a:lnSpc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ctr" defTabSz="457200" rtl="0" fontAlgn="base">
      <a:lnSpc>
        <a:spcPct val="90000"/>
      </a:lnSpc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ctr" defTabSz="457200" rtl="0" fontAlgn="base">
      <a:lnSpc>
        <a:spcPct val="90000"/>
      </a:lnSpc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1D49"/>
    <a:srgbClr val="003366"/>
    <a:srgbClr val="000066"/>
    <a:srgbClr val="C4D600"/>
    <a:srgbClr val="AD1AAC"/>
    <a:srgbClr val="DDDDDD"/>
    <a:srgbClr val="F1B434"/>
    <a:srgbClr val="00A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676" autoAdjust="0"/>
    <p:restoredTop sz="98935" autoAdjust="0"/>
  </p:normalViewPr>
  <p:slideViewPr>
    <p:cSldViewPr snapToGrid="0">
      <p:cViewPr varScale="1">
        <p:scale>
          <a:sx n="95" d="100"/>
          <a:sy n="95" d="100"/>
        </p:scale>
        <p:origin x="-90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C705B9-17A6-4D97-9401-3E14B32D747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1AE1D72-574D-427D-9CCC-13A1F6493963}">
      <dgm:prSet phldrT="[Text]"/>
      <dgm:spPr/>
      <dgm:t>
        <a:bodyPr/>
        <a:lstStyle/>
        <a:p>
          <a:r>
            <a:rPr lang="en-US" b="1" dirty="0" smtClean="0"/>
            <a:t>REIMBURSEMENT ISSUES</a:t>
          </a:r>
        </a:p>
        <a:p>
          <a:r>
            <a:rPr lang="en-US" dirty="0" smtClean="0"/>
            <a:t>Positive/Negative list, </a:t>
          </a:r>
          <a:r>
            <a:rPr lang="el-GR" dirty="0" smtClean="0"/>
            <a:t>ΕΟ</a:t>
          </a:r>
          <a:r>
            <a:rPr lang="en-US" dirty="0" smtClean="0"/>
            <a:t>P</a:t>
          </a:r>
          <a:r>
            <a:rPr lang="el-GR" dirty="0" smtClean="0"/>
            <a:t>ΥΥ,       </a:t>
          </a:r>
          <a:r>
            <a:rPr lang="en-US" dirty="0" smtClean="0"/>
            <a:t/>
          </a:r>
          <a:br>
            <a:rPr lang="en-US" dirty="0" smtClean="0"/>
          </a:br>
          <a:r>
            <a:rPr lang="en-US" dirty="0" smtClean="0"/>
            <a:t>E-prescribing, </a:t>
          </a:r>
          <a:r>
            <a:rPr lang="el-GR" dirty="0" smtClean="0"/>
            <a:t>ΗΤΑ</a:t>
          </a:r>
          <a:endParaRPr lang="el-GR" dirty="0"/>
        </a:p>
      </dgm:t>
    </dgm:pt>
    <dgm:pt modelId="{6ECC08D8-24EA-41F2-9219-BE0FDE678E99}" type="parTrans" cxnId="{782F580E-D67A-4B39-8623-B95C8A096267}">
      <dgm:prSet/>
      <dgm:spPr/>
      <dgm:t>
        <a:bodyPr/>
        <a:lstStyle/>
        <a:p>
          <a:endParaRPr lang="el-GR"/>
        </a:p>
      </dgm:t>
    </dgm:pt>
    <dgm:pt modelId="{47CAB5A8-8385-414D-A18C-F86BC8C6EA1B}" type="sibTrans" cxnId="{782F580E-D67A-4B39-8623-B95C8A096267}">
      <dgm:prSet/>
      <dgm:spPr/>
      <dgm:t>
        <a:bodyPr/>
        <a:lstStyle/>
        <a:p>
          <a:endParaRPr lang="el-GR"/>
        </a:p>
      </dgm:t>
    </dgm:pt>
    <dgm:pt modelId="{C6802CFE-D789-4849-BD43-B11D5BD113ED}">
      <dgm:prSet phldrT="[Text]"/>
      <dgm:spPr/>
      <dgm:t>
        <a:bodyPr/>
        <a:lstStyle/>
        <a:p>
          <a:r>
            <a:rPr lang="en-US" dirty="0" smtClean="0"/>
            <a:t>Secretariat</a:t>
          </a:r>
          <a:endParaRPr lang="el-GR" dirty="0" smtClean="0"/>
        </a:p>
        <a:p>
          <a:r>
            <a:rPr lang="en-US" b="1" dirty="0" smtClean="0"/>
            <a:t>HTA</a:t>
          </a:r>
          <a:endParaRPr lang="el-GR" b="1" dirty="0"/>
        </a:p>
      </dgm:t>
    </dgm:pt>
    <dgm:pt modelId="{133FAAB0-F5DC-41CF-AA4B-1C38ABBF7BF0}" type="parTrans" cxnId="{FDB2A25C-A485-458C-863F-C59C810167E4}">
      <dgm:prSet/>
      <dgm:spPr/>
      <dgm:t>
        <a:bodyPr/>
        <a:lstStyle/>
        <a:p>
          <a:endParaRPr lang="el-GR"/>
        </a:p>
      </dgm:t>
    </dgm:pt>
    <dgm:pt modelId="{DDE46AA3-507C-4061-A98C-D9D0ED53FDB2}" type="sibTrans" cxnId="{FDB2A25C-A485-458C-863F-C59C810167E4}">
      <dgm:prSet/>
      <dgm:spPr/>
      <dgm:t>
        <a:bodyPr/>
        <a:lstStyle/>
        <a:p>
          <a:endParaRPr lang="el-GR"/>
        </a:p>
      </dgm:t>
    </dgm:pt>
    <dgm:pt modelId="{767FAE14-9E75-474A-8022-AFDA1CBDE57D}">
      <dgm:prSet phldrT="[Text]"/>
      <dgm:spPr/>
      <dgm:t>
        <a:bodyPr/>
        <a:lstStyle/>
        <a:p>
          <a:r>
            <a:rPr lang="en-US" dirty="0" smtClean="0"/>
            <a:t>Secretariat</a:t>
          </a:r>
          <a:endParaRPr lang="el-GR" dirty="0" smtClean="0"/>
        </a:p>
        <a:p>
          <a:r>
            <a:rPr lang="en-US" b="1" dirty="0" smtClean="0"/>
            <a:t>L</a:t>
          </a:r>
          <a:r>
            <a:rPr lang="el-GR" b="1" dirty="0" smtClean="0"/>
            <a:t>.3816</a:t>
          </a:r>
          <a:endParaRPr lang="el-GR" b="1" dirty="0"/>
        </a:p>
      </dgm:t>
    </dgm:pt>
    <dgm:pt modelId="{3F94A502-6D3B-4427-B1A9-7E976C50B3BC}" type="parTrans" cxnId="{D3325CB6-F22E-4B3C-83B1-0FFE7A2FE34E}">
      <dgm:prSet/>
      <dgm:spPr/>
      <dgm:t>
        <a:bodyPr/>
        <a:lstStyle/>
        <a:p>
          <a:endParaRPr lang="el-GR"/>
        </a:p>
      </dgm:t>
    </dgm:pt>
    <dgm:pt modelId="{ED312AC0-AE1A-47A7-8C42-E33F9C08C113}" type="sibTrans" cxnId="{D3325CB6-F22E-4B3C-83B1-0FFE7A2FE34E}">
      <dgm:prSet/>
      <dgm:spPr/>
      <dgm:t>
        <a:bodyPr/>
        <a:lstStyle/>
        <a:p>
          <a:endParaRPr lang="el-GR"/>
        </a:p>
      </dgm:t>
    </dgm:pt>
    <dgm:pt modelId="{FA373B0B-8E62-4DA6-91D5-02A226E22EFF}">
      <dgm:prSet phldrT="[Text]"/>
      <dgm:spPr/>
      <dgm:t>
        <a:bodyPr/>
        <a:lstStyle/>
        <a:p>
          <a:r>
            <a:rPr lang="en-US" dirty="0" smtClean="0"/>
            <a:t>Secretariat</a:t>
          </a:r>
        </a:p>
        <a:p>
          <a:r>
            <a:rPr lang="en-US" b="1" dirty="0" smtClean="0"/>
            <a:t>E-prescribing </a:t>
          </a:r>
          <a:r>
            <a:rPr lang="el-GR" b="1" dirty="0" smtClean="0"/>
            <a:t>+ </a:t>
          </a:r>
          <a:r>
            <a:rPr lang="en-US" b="1" dirty="0" smtClean="0"/>
            <a:t>IDIKA</a:t>
          </a:r>
          <a:endParaRPr lang="el-GR" b="1" dirty="0"/>
        </a:p>
      </dgm:t>
    </dgm:pt>
    <dgm:pt modelId="{55DCB570-2088-48CA-8FFC-D2D973C0CEE9}" type="parTrans" cxnId="{5B049334-9A94-40F5-9A38-6BFA564FA04E}">
      <dgm:prSet/>
      <dgm:spPr/>
      <dgm:t>
        <a:bodyPr/>
        <a:lstStyle/>
        <a:p>
          <a:endParaRPr lang="el-GR"/>
        </a:p>
      </dgm:t>
    </dgm:pt>
    <dgm:pt modelId="{9780EFE9-FBA6-4BEE-B142-74056A1D5897}" type="sibTrans" cxnId="{5B049334-9A94-40F5-9A38-6BFA564FA04E}">
      <dgm:prSet/>
      <dgm:spPr/>
      <dgm:t>
        <a:bodyPr/>
        <a:lstStyle/>
        <a:p>
          <a:endParaRPr lang="el-GR"/>
        </a:p>
      </dgm:t>
    </dgm:pt>
    <dgm:pt modelId="{9147BBAB-65EC-408E-A13D-76691F7FAECC}">
      <dgm:prSet/>
      <dgm:spPr/>
      <dgm:t>
        <a:bodyPr/>
        <a:lstStyle/>
        <a:p>
          <a:r>
            <a:rPr lang="en-US" dirty="0" smtClean="0"/>
            <a:t>Secretariat</a:t>
          </a:r>
          <a:endParaRPr lang="el-GR" dirty="0" smtClean="0"/>
        </a:p>
        <a:p>
          <a:r>
            <a:rPr lang="en-US" b="1" dirty="0" smtClean="0"/>
            <a:t>MARKETING DIRECTORS</a:t>
          </a:r>
          <a:endParaRPr lang="el-GR" b="1" dirty="0"/>
        </a:p>
      </dgm:t>
    </dgm:pt>
    <dgm:pt modelId="{E73571CD-BA38-4435-B2AA-F02164D08A91}" type="parTrans" cxnId="{F11C93F6-560F-4441-BAA1-762357906EE9}">
      <dgm:prSet/>
      <dgm:spPr/>
      <dgm:t>
        <a:bodyPr/>
        <a:lstStyle/>
        <a:p>
          <a:endParaRPr lang="el-GR"/>
        </a:p>
      </dgm:t>
    </dgm:pt>
    <dgm:pt modelId="{232EA75B-7741-4088-96F8-37C23B4A0DB0}" type="sibTrans" cxnId="{F11C93F6-560F-4441-BAA1-762357906EE9}">
      <dgm:prSet/>
      <dgm:spPr/>
      <dgm:t>
        <a:bodyPr/>
        <a:lstStyle/>
        <a:p>
          <a:endParaRPr lang="el-GR"/>
        </a:p>
      </dgm:t>
    </dgm:pt>
    <dgm:pt modelId="{28B03E44-2E22-4C33-ADCD-F5380109ED79}">
      <dgm:prSet/>
      <dgm:spPr/>
      <dgm:t>
        <a:bodyPr/>
        <a:lstStyle/>
        <a:p>
          <a:r>
            <a:rPr lang="en-US" dirty="0" smtClean="0"/>
            <a:t>Steering Committee</a:t>
          </a:r>
          <a:endParaRPr lang="el-GR" dirty="0" smtClean="0"/>
        </a:p>
        <a:p>
          <a:r>
            <a:rPr lang="en-US" b="1" dirty="0" smtClean="0"/>
            <a:t>SFEE</a:t>
          </a:r>
          <a:r>
            <a:rPr lang="el-GR" b="1" dirty="0" smtClean="0"/>
            <a:t>/ </a:t>
          </a:r>
          <a:r>
            <a:rPr lang="en-US" b="1" dirty="0" smtClean="0"/>
            <a:t>PEF</a:t>
          </a:r>
          <a:endParaRPr lang="el-GR" b="1" dirty="0"/>
        </a:p>
      </dgm:t>
    </dgm:pt>
    <dgm:pt modelId="{DA45E77C-1152-4C86-880F-87F463295F4A}" type="parTrans" cxnId="{8EDCF171-2281-412E-9E50-130FDBC3CF12}">
      <dgm:prSet/>
      <dgm:spPr/>
      <dgm:t>
        <a:bodyPr/>
        <a:lstStyle/>
        <a:p>
          <a:endParaRPr lang="el-GR"/>
        </a:p>
      </dgm:t>
    </dgm:pt>
    <dgm:pt modelId="{27BB86FF-3B04-437F-B984-BA9BBF331A0A}" type="sibTrans" cxnId="{8EDCF171-2281-412E-9E50-130FDBC3CF12}">
      <dgm:prSet/>
      <dgm:spPr/>
      <dgm:t>
        <a:bodyPr/>
        <a:lstStyle/>
        <a:p>
          <a:endParaRPr lang="el-GR"/>
        </a:p>
      </dgm:t>
    </dgm:pt>
    <dgm:pt modelId="{EE0896EB-C6DF-4779-B6D4-5C8F33CD4411}">
      <dgm:prSet/>
      <dgm:spPr/>
      <dgm:t>
        <a:bodyPr/>
        <a:lstStyle/>
        <a:p>
          <a:r>
            <a:rPr lang="en-US" dirty="0" smtClean="0"/>
            <a:t>Secretariat</a:t>
          </a:r>
          <a:endParaRPr lang="el-GR" dirty="0" smtClean="0"/>
        </a:p>
        <a:p>
          <a:r>
            <a:rPr lang="el-GR" b="1" dirty="0" smtClean="0"/>
            <a:t>ΕΟ</a:t>
          </a:r>
          <a:r>
            <a:rPr lang="en-US" b="1" dirty="0" smtClean="0"/>
            <a:t>P</a:t>
          </a:r>
          <a:r>
            <a:rPr lang="el-GR" b="1" dirty="0" smtClean="0"/>
            <a:t>ΥΥ</a:t>
          </a:r>
          <a:endParaRPr lang="el-GR" b="1" dirty="0"/>
        </a:p>
      </dgm:t>
    </dgm:pt>
    <dgm:pt modelId="{09CC66E0-ED44-49B3-BF5F-ABC0662EE3D7}" type="parTrans" cxnId="{9C6C3AF2-F3A2-4D4A-B0B7-9577ADE760BC}">
      <dgm:prSet/>
      <dgm:spPr/>
      <dgm:t>
        <a:bodyPr/>
        <a:lstStyle/>
        <a:p>
          <a:endParaRPr lang="el-GR"/>
        </a:p>
      </dgm:t>
    </dgm:pt>
    <dgm:pt modelId="{776B4BCA-CD1D-4B97-82DC-20F5C3FBBC47}" type="sibTrans" cxnId="{9C6C3AF2-F3A2-4D4A-B0B7-9577ADE760BC}">
      <dgm:prSet/>
      <dgm:spPr/>
      <dgm:t>
        <a:bodyPr/>
        <a:lstStyle/>
        <a:p>
          <a:endParaRPr lang="el-GR"/>
        </a:p>
      </dgm:t>
    </dgm:pt>
    <dgm:pt modelId="{351588F9-A01B-41BF-A2C2-9DBCD05D5E96}">
      <dgm:prSet/>
      <dgm:spPr/>
      <dgm:t>
        <a:bodyPr/>
        <a:lstStyle/>
        <a:p>
          <a:r>
            <a:rPr lang="en-US" dirty="0" smtClean="0"/>
            <a:t>Secretariat</a:t>
          </a:r>
          <a:endParaRPr lang="el-GR" dirty="0" smtClean="0"/>
        </a:p>
        <a:p>
          <a:r>
            <a:rPr lang="en-US" b="1" dirty="0" smtClean="0"/>
            <a:t>POSITIVE LIST</a:t>
          </a:r>
          <a:r>
            <a:rPr lang="el-GR" b="1" dirty="0" smtClean="0"/>
            <a:t> (</a:t>
          </a:r>
          <a:r>
            <a:rPr lang="en-US" b="1" dirty="0" smtClean="0"/>
            <a:t>COMMUNITY</a:t>
          </a:r>
          <a:br>
            <a:rPr lang="en-US" b="1" dirty="0" smtClean="0"/>
          </a:br>
          <a:r>
            <a:rPr lang="en-US" b="1" dirty="0" smtClean="0"/>
            <a:t>MEDICINES</a:t>
          </a:r>
          <a:r>
            <a:rPr lang="el-GR" b="1" dirty="0" smtClean="0"/>
            <a:t>)</a:t>
          </a:r>
          <a:endParaRPr lang="el-GR" b="1" dirty="0"/>
        </a:p>
      </dgm:t>
    </dgm:pt>
    <dgm:pt modelId="{94D3DFDE-FD7C-41FA-8160-70C46ECE022F}" type="parTrans" cxnId="{226BBD00-B35F-4FB4-9BC8-640ED49935FD}">
      <dgm:prSet/>
      <dgm:spPr/>
      <dgm:t>
        <a:bodyPr/>
        <a:lstStyle/>
        <a:p>
          <a:endParaRPr lang="el-GR"/>
        </a:p>
      </dgm:t>
    </dgm:pt>
    <dgm:pt modelId="{03FC983E-9D08-4727-B4F9-D10D4A27C963}" type="sibTrans" cxnId="{226BBD00-B35F-4FB4-9BC8-640ED49935FD}">
      <dgm:prSet/>
      <dgm:spPr/>
      <dgm:t>
        <a:bodyPr/>
        <a:lstStyle/>
        <a:p>
          <a:endParaRPr lang="el-GR"/>
        </a:p>
      </dgm:t>
    </dgm:pt>
    <dgm:pt modelId="{2D58E7E1-D65E-479E-B55E-C3BB141E3049}">
      <dgm:prSet/>
      <dgm:spPr/>
      <dgm:t>
        <a:bodyPr/>
        <a:lstStyle/>
        <a:p>
          <a:r>
            <a:rPr lang="en-US" dirty="0" smtClean="0"/>
            <a:t>Secretariat</a:t>
          </a:r>
          <a:endParaRPr lang="el-GR" dirty="0" smtClean="0"/>
        </a:p>
        <a:p>
          <a:r>
            <a:rPr lang="en-US" b="1" dirty="0" smtClean="0"/>
            <a:t>NEGATIVE LIST</a:t>
          </a:r>
          <a:endParaRPr lang="el-GR" b="1" dirty="0"/>
        </a:p>
      </dgm:t>
    </dgm:pt>
    <dgm:pt modelId="{6A92F455-F998-4D39-A470-46ACBB52DFC2}" type="parTrans" cxnId="{A8138A2B-CCDA-4234-88E6-E554226EA05A}">
      <dgm:prSet/>
      <dgm:spPr/>
      <dgm:t>
        <a:bodyPr/>
        <a:lstStyle/>
        <a:p>
          <a:endParaRPr lang="el-GR"/>
        </a:p>
      </dgm:t>
    </dgm:pt>
    <dgm:pt modelId="{4274BE63-37FC-403B-92C8-9C44354AFD90}" type="sibTrans" cxnId="{A8138A2B-CCDA-4234-88E6-E554226EA05A}">
      <dgm:prSet/>
      <dgm:spPr/>
      <dgm:t>
        <a:bodyPr/>
        <a:lstStyle/>
        <a:p>
          <a:endParaRPr lang="el-GR"/>
        </a:p>
      </dgm:t>
    </dgm:pt>
    <dgm:pt modelId="{9EF21E7E-41AA-4A7D-8F84-66412CFBA095}" type="pres">
      <dgm:prSet presAssocID="{53C705B9-17A6-4D97-9401-3E14B32D747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5071FC80-F887-44B4-AAD2-3164E369C8DB}" type="pres">
      <dgm:prSet presAssocID="{51AE1D72-574D-427D-9CCC-13A1F6493963}" presName="hierRoot1" presStyleCnt="0">
        <dgm:presLayoutVars>
          <dgm:hierBranch val="init"/>
        </dgm:presLayoutVars>
      </dgm:prSet>
      <dgm:spPr/>
    </dgm:pt>
    <dgm:pt modelId="{DD1B0F72-7B6E-4CCB-976C-25C57C1050F3}" type="pres">
      <dgm:prSet presAssocID="{51AE1D72-574D-427D-9CCC-13A1F6493963}" presName="rootComposite1" presStyleCnt="0"/>
      <dgm:spPr/>
    </dgm:pt>
    <dgm:pt modelId="{9C646742-6BC7-496E-8CC0-EB3DB24667C4}" type="pres">
      <dgm:prSet presAssocID="{51AE1D72-574D-427D-9CCC-13A1F6493963}" presName="rootText1" presStyleLbl="node0" presStyleIdx="0" presStyleCnt="1" custScaleX="15823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D89D918-FD61-4DBC-B605-057C69B38026}" type="pres">
      <dgm:prSet presAssocID="{51AE1D72-574D-427D-9CCC-13A1F6493963}" presName="rootConnector1" presStyleLbl="node1" presStyleIdx="0" presStyleCnt="0"/>
      <dgm:spPr/>
      <dgm:t>
        <a:bodyPr/>
        <a:lstStyle/>
        <a:p>
          <a:endParaRPr lang="el-GR"/>
        </a:p>
      </dgm:t>
    </dgm:pt>
    <dgm:pt modelId="{6AA880A2-FA84-4C49-A98F-EA84E25B22F5}" type="pres">
      <dgm:prSet presAssocID="{51AE1D72-574D-427D-9CCC-13A1F6493963}" presName="hierChild2" presStyleCnt="0"/>
      <dgm:spPr/>
    </dgm:pt>
    <dgm:pt modelId="{BD471BB7-35CD-4A2E-B81C-D25A5781A13C}" type="pres">
      <dgm:prSet presAssocID="{133FAAB0-F5DC-41CF-AA4B-1C38ABBF7BF0}" presName="Name37" presStyleLbl="parChTrans1D2" presStyleIdx="0" presStyleCnt="6"/>
      <dgm:spPr/>
      <dgm:t>
        <a:bodyPr/>
        <a:lstStyle/>
        <a:p>
          <a:endParaRPr lang="el-GR"/>
        </a:p>
      </dgm:t>
    </dgm:pt>
    <dgm:pt modelId="{B454DDDE-C92B-4DCE-896F-6273535E8A60}" type="pres">
      <dgm:prSet presAssocID="{C6802CFE-D789-4849-BD43-B11D5BD113ED}" presName="hierRoot2" presStyleCnt="0">
        <dgm:presLayoutVars>
          <dgm:hierBranch val="init"/>
        </dgm:presLayoutVars>
      </dgm:prSet>
      <dgm:spPr/>
    </dgm:pt>
    <dgm:pt modelId="{4AB596F1-06E1-4DF7-A11A-753DECD38A1B}" type="pres">
      <dgm:prSet presAssocID="{C6802CFE-D789-4849-BD43-B11D5BD113ED}" presName="rootComposite" presStyleCnt="0"/>
      <dgm:spPr/>
    </dgm:pt>
    <dgm:pt modelId="{3A5DE1A5-2347-4874-9F93-D2BA9B0FFB2F}" type="pres">
      <dgm:prSet presAssocID="{C6802CFE-D789-4849-BD43-B11D5BD113ED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481F5FC6-9364-4CE4-9D2A-BC891B9BC1BE}" type="pres">
      <dgm:prSet presAssocID="{C6802CFE-D789-4849-BD43-B11D5BD113ED}" presName="rootConnector" presStyleLbl="node2" presStyleIdx="0" presStyleCnt="6"/>
      <dgm:spPr/>
      <dgm:t>
        <a:bodyPr/>
        <a:lstStyle/>
        <a:p>
          <a:endParaRPr lang="el-GR"/>
        </a:p>
      </dgm:t>
    </dgm:pt>
    <dgm:pt modelId="{4BDF4ACD-CB98-4C72-A6E9-2E32725BFCD8}" type="pres">
      <dgm:prSet presAssocID="{C6802CFE-D789-4849-BD43-B11D5BD113ED}" presName="hierChild4" presStyleCnt="0"/>
      <dgm:spPr/>
    </dgm:pt>
    <dgm:pt modelId="{16C36A99-FFD3-4393-A9A8-82F834ABDFC9}" type="pres">
      <dgm:prSet presAssocID="{C6802CFE-D789-4849-BD43-B11D5BD113ED}" presName="hierChild5" presStyleCnt="0"/>
      <dgm:spPr/>
    </dgm:pt>
    <dgm:pt modelId="{42E48561-4124-4515-9ACC-AE692805FE7F}" type="pres">
      <dgm:prSet presAssocID="{3F94A502-6D3B-4427-B1A9-7E976C50B3BC}" presName="Name37" presStyleLbl="parChTrans1D2" presStyleIdx="1" presStyleCnt="6"/>
      <dgm:spPr/>
      <dgm:t>
        <a:bodyPr/>
        <a:lstStyle/>
        <a:p>
          <a:endParaRPr lang="el-GR"/>
        </a:p>
      </dgm:t>
    </dgm:pt>
    <dgm:pt modelId="{06472EAC-EC24-488E-A530-9F023DA61717}" type="pres">
      <dgm:prSet presAssocID="{767FAE14-9E75-474A-8022-AFDA1CBDE57D}" presName="hierRoot2" presStyleCnt="0">
        <dgm:presLayoutVars>
          <dgm:hierBranch val="init"/>
        </dgm:presLayoutVars>
      </dgm:prSet>
      <dgm:spPr/>
    </dgm:pt>
    <dgm:pt modelId="{BABA3968-1157-46CD-B122-DE3AB8B3C7E4}" type="pres">
      <dgm:prSet presAssocID="{767FAE14-9E75-474A-8022-AFDA1CBDE57D}" presName="rootComposite" presStyleCnt="0"/>
      <dgm:spPr/>
    </dgm:pt>
    <dgm:pt modelId="{9BADB5F9-7267-45B8-ABA3-ED49F547607B}" type="pres">
      <dgm:prSet presAssocID="{767FAE14-9E75-474A-8022-AFDA1CBDE57D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73AA21F8-A915-45AD-993D-C358752F4BD9}" type="pres">
      <dgm:prSet presAssocID="{767FAE14-9E75-474A-8022-AFDA1CBDE57D}" presName="rootConnector" presStyleLbl="node2" presStyleIdx="1" presStyleCnt="6"/>
      <dgm:spPr/>
      <dgm:t>
        <a:bodyPr/>
        <a:lstStyle/>
        <a:p>
          <a:endParaRPr lang="el-GR"/>
        </a:p>
      </dgm:t>
    </dgm:pt>
    <dgm:pt modelId="{D6DF11E9-EEAD-4782-93D9-7D00465A315F}" type="pres">
      <dgm:prSet presAssocID="{767FAE14-9E75-474A-8022-AFDA1CBDE57D}" presName="hierChild4" presStyleCnt="0"/>
      <dgm:spPr/>
    </dgm:pt>
    <dgm:pt modelId="{D2D7BA2C-E30D-4DC9-B702-9DB5103BE71C}" type="pres">
      <dgm:prSet presAssocID="{767FAE14-9E75-474A-8022-AFDA1CBDE57D}" presName="hierChild5" presStyleCnt="0"/>
      <dgm:spPr/>
    </dgm:pt>
    <dgm:pt modelId="{7A626328-5697-4394-B24A-F7E81D23F248}" type="pres">
      <dgm:prSet presAssocID="{DA45E77C-1152-4C86-880F-87F463295F4A}" presName="Name37" presStyleLbl="parChTrans1D2" presStyleIdx="2" presStyleCnt="6"/>
      <dgm:spPr/>
      <dgm:t>
        <a:bodyPr/>
        <a:lstStyle/>
        <a:p>
          <a:endParaRPr lang="el-GR"/>
        </a:p>
      </dgm:t>
    </dgm:pt>
    <dgm:pt modelId="{67A7A3FD-4109-4D3D-87AC-EFC360FD7832}" type="pres">
      <dgm:prSet presAssocID="{28B03E44-2E22-4C33-ADCD-F5380109ED79}" presName="hierRoot2" presStyleCnt="0">
        <dgm:presLayoutVars>
          <dgm:hierBranch val="init"/>
        </dgm:presLayoutVars>
      </dgm:prSet>
      <dgm:spPr/>
    </dgm:pt>
    <dgm:pt modelId="{5186B30D-EB87-439A-8ED9-5497230E5608}" type="pres">
      <dgm:prSet presAssocID="{28B03E44-2E22-4C33-ADCD-F5380109ED79}" presName="rootComposite" presStyleCnt="0"/>
      <dgm:spPr/>
    </dgm:pt>
    <dgm:pt modelId="{788E801B-6A8A-452B-A9BA-9C2AF3DC1677}" type="pres">
      <dgm:prSet presAssocID="{28B03E44-2E22-4C33-ADCD-F5380109ED79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686A40BF-962D-4569-80C1-E960ECD33BBC}" type="pres">
      <dgm:prSet presAssocID="{28B03E44-2E22-4C33-ADCD-F5380109ED79}" presName="rootConnector" presStyleLbl="node2" presStyleIdx="2" presStyleCnt="6"/>
      <dgm:spPr/>
      <dgm:t>
        <a:bodyPr/>
        <a:lstStyle/>
        <a:p>
          <a:endParaRPr lang="el-GR"/>
        </a:p>
      </dgm:t>
    </dgm:pt>
    <dgm:pt modelId="{9BF4E139-1492-49E8-B4D2-71F2B65D441E}" type="pres">
      <dgm:prSet presAssocID="{28B03E44-2E22-4C33-ADCD-F5380109ED79}" presName="hierChild4" presStyleCnt="0"/>
      <dgm:spPr/>
    </dgm:pt>
    <dgm:pt modelId="{A7DEAEDC-2914-481A-A4BB-7D621BABAD7F}" type="pres">
      <dgm:prSet presAssocID="{94D3DFDE-FD7C-41FA-8160-70C46ECE022F}" presName="Name37" presStyleLbl="parChTrans1D3" presStyleIdx="0" presStyleCnt="2"/>
      <dgm:spPr/>
      <dgm:t>
        <a:bodyPr/>
        <a:lstStyle/>
        <a:p>
          <a:endParaRPr lang="el-GR"/>
        </a:p>
      </dgm:t>
    </dgm:pt>
    <dgm:pt modelId="{AED2AE9C-7738-47FD-9F67-E40729069A23}" type="pres">
      <dgm:prSet presAssocID="{351588F9-A01B-41BF-A2C2-9DBCD05D5E96}" presName="hierRoot2" presStyleCnt="0">
        <dgm:presLayoutVars>
          <dgm:hierBranch val="init"/>
        </dgm:presLayoutVars>
      </dgm:prSet>
      <dgm:spPr/>
    </dgm:pt>
    <dgm:pt modelId="{CE5D2649-B491-4C14-ABA6-E9A59E5B8F9B}" type="pres">
      <dgm:prSet presAssocID="{351588F9-A01B-41BF-A2C2-9DBCD05D5E96}" presName="rootComposite" presStyleCnt="0"/>
      <dgm:spPr/>
    </dgm:pt>
    <dgm:pt modelId="{94C21CFF-AA68-41C6-9E86-794C67298C4E}" type="pres">
      <dgm:prSet presAssocID="{351588F9-A01B-41BF-A2C2-9DBCD05D5E96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972E9BB-1A45-4A22-BDFC-7D2413A5378C}" type="pres">
      <dgm:prSet presAssocID="{351588F9-A01B-41BF-A2C2-9DBCD05D5E96}" presName="rootConnector" presStyleLbl="node3" presStyleIdx="0" presStyleCnt="2"/>
      <dgm:spPr/>
      <dgm:t>
        <a:bodyPr/>
        <a:lstStyle/>
        <a:p>
          <a:endParaRPr lang="el-GR"/>
        </a:p>
      </dgm:t>
    </dgm:pt>
    <dgm:pt modelId="{949302ED-6D9B-4399-98F5-8EDA317F9599}" type="pres">
      <dgm:prSet presAssocID="{351588F9-A01B-41BF-A2C2-9DBCD05D5E96}" presName="hierChild4" presStyleCnt="0"/>
      <dgm:spPr/>
    </dgm:pt>
    <dgm:pt modelId="{AAA12A7E-CF70-483A-9AD7-E70AFED5D4E7}" type="pres">
      <dgm:prSet presAssocID="{351588F9-A01B-41BF-A2C2-9DBCD05D5E96}" presName="hierChild5" presStyleCnt="0"/>
      <dgm:spPr/>
    </dgm:pt>
    <dgm:pt modelId="{8EF3B60B-8021-4FFB-A4E6-3750030BE93F}" type="pres">
      <dgm:prSet presAssocID="{6A92F455-F998-4D39-A470-46ACBB52DFC2}" presName="Name37" presStyleLbl="parChTrans1D3" presStyleIdx="1" presStyleCnt="2"/>
      <dgm:spPr/>
      <dgm:t>
        <a:bodyPr/>
        <a:lstStyle/>
        <a:p>
          <a:endParaRPr lang="el-GR"/>
        </a:p>
      </dgm:t>
    </dgm:pt>
    <dgm:pt modelId="{131ED59B-FA56-460C-970A-98465276570F}" type="pres">
      <dgm:prSet presAssocID="{2D58E7E1-D65E-479E-B55E-C3BB141E3049}" presName="hierRoot2" presStyleCnt="0">
        <dgm:presLayoutVars>
          <dgm:hierBranch val="init"/>
        </dgm:presLayoutVars>
      </dgm:prSet>
      <dgm:spPr/>
    </dgm:pt>
    <dgm:pt modelId="{1DC819FC-EA58-41C0-98DA-0522316849D6}" type="pres">
      <dgm:prSet presAssocID="{2D58E7E1-D65E-479E-B55E-C3BB141E3049}" presName="rootComposite" presStyleCnt="0"/>
      <dgm:spPr/>
    </dgm:pt>
    <dgm:pt modelId="{16A04530-BD15-40BC-9557-B3B282B3AAFC}" type="pres">
      <dgm:prSet presAssocID="{2D58E7E1-D65E-479E-B55E-C3BB141E3049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37555598-C545-449B-96D2-A3AFE1BFD900}" type="pres">
      <dgm:prSet presAssocID="{2D58E7E1-D65E-479E-B55E-C3BB141E3049}" presName="rootConnector" presStyleLbl="node3" presStyleIdx="1" presStyleCnt="2"/>
      <dgm:spPr/>
      <dgm:t>
        <a:bodyPr/>
        <a:lstStyle/>
        <a:p>
          <a:endParaRPr lang="el-GR"/>
        </a:p>
      </dgm:t>
    </dgm:pt>
    <dgm:pt modelId="{08AE17ED-22B2-48A3-BBB5-C0BE3424FB6C}" type="pres">
      <dgm:prSet presAssocID="{2D58E7E1-D65E-479E-B55E-C3BB141E3049}" presName="hierChild4" presStyleCnt="0"/>
      <dgm:spPr/>
    </dgm:pt>
    <dgm:pt modelId="{A2E0D1BB-C040-43F7-95FB-52EB96981A00}" type="pres">
      <dgm:prSet presAssocID="{2D58E7E1-D65E-479E-B55E-C3BB141E3049}" presName="hierChild5" presStyleCnt="0"/>
      <dgm:spPr/>
    </dgm:pt>
    <dgm:pt modelId="{4A3C2AA8-4450-4B8E-9724-ACB746EDC3AB}" type="pres">
      <dgm:prSet presAssocID="{28B03E44-2E22-4C33-ADCD-F5380109ED79}" presName="hierChild5" presStyleCnt="0"/>
      <dgm:spPr/>
    </dgm:pt>
    <dgm:pt modelId="{D11E1B5F-CB51-454A-B5A5-08E38112D76E}" type="pres">
      <dgm:prSet presAssocID="{09CC66E0-ED44-49B3-BF5F-ABC0662EE3D7}" presName="Name37" presStyleLbl="parChTrans1D2" presStyleIdx="3" presStyleCnt="6"/>
      <dgm:spPr/>
      <dgm:t>
        <a:bodyPr/>
        <a:lstStyle/>
        <a:p>
          <a:endParaRPr lang="el-GR"/>
        </a:p>
      </dgm:t>
    </dgm:pt>
    <dgm:pt modelId="{FB93E9DE-02AE-480F-ADA3-C0E8ACDB2692}" type="pres">
      <dgm:prSet presAssocID="{EE0896EB-C6DF-4779-B6D4-5C8F33CD4411}" presName="hierRoot2" presStyleCnt="0">
        <dgm:presLayoutVars>
          <dgm:hierBranch val="init"/>
        </dgm:presLayoutVars>
      </dgm:prSet>
      <dgm:spPr/>
    </dgm:pt>
    <dgm:pt modelId="{C52E9014-992F-4238-8E33-73989B5B11C3}" type="pres">
      <dgm:prSet presAssocID="{EE0896EB-C6DF-4779-B6D4-5C8F33CD4411}" presName="rootComposite" presStyleCnt="0"/>
      <dgm:spPr/>
    </dgm:pt>
    <dgm:pt modelId="{C982754E-82BC-4620-9C6C-E426CAC794DC}" type="pres">
      <dgm:prSet presAssocID="{EE0896EB-C6DF-4779-B6D4-5C8F33CD4411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71D1FF8C-FFD6-48C2-BA40-1A987E95426E}" type="pres">
      <dgm:prSet presAssocID="{EE0896EB-C6DF-4779-B6D4-5C8F33CD4411}" presName="rootConnector" presStyleLbl="node2" presStyleIdx="3" presStyleCnt="6"/>
      <dgm:spPr/>
      <dgm:t>
        <a:bodyPr/>
        <a:lstStyle/>
        <a:p>
          <a:endParaRPr lang="el-GR"/>
        </a:p>
      </dgm:t>
    </dgm:pt>
    <dgm:pt modelId="{49485D51-7B4C-4DAC-82F8-2643C5E87A10}" type="pres">
      <dgm:prSet presAssocID="{EE0896EB-C6DF-4779-B6D4-5C8F33CD4411}" presName="hierChild4" presStyleCnt="0"/>
      <dgm:spPr/>
    </dgm:pt>
    <dgm:pt modelId="{FA534BFA-EABF-45D9-BEDF-CA31ECEC24C3}" type="pres">
      <dgm:prSet presAssocID="{EE0896EB-C6DF-4779-B6D4-5C8F33CD4411}" presName="hierChild5" presStyleCnt="0"/>
      <dgm:spPr/>
    </dgm:pt>
    <dgm:pt modelId="{6EC990F5-A3A2-41AC-B7BA-F4DFC5D70448}" type="pres">
      <dgm:prSet presAssocID="{E73571CD-BA38-4435-B2AA-F02164D08A91}" presName="Name37" presStyleLbl="parChTrans1D2" presStyleIdx="4" presStyleCnt="6"/>
      <dgm:spPr/>
      <dgm:t>
        <a:bodyPr/>
        <a:lstStyle/>
        <a:p>
          <a:endParaRPr lang="el-GR"/>
        </a:p>
      </dgm:t>
    </dgm:pt>
    <dgm:pt modelId="{E9A44307-7BE8-4C1C-9855-08B77E351FA7}" type="pres">
      <dgm:prSet presAssocID="{9147BBAB-65EC-408E-A13D-76691F7FAECC}" presName="hierRoot2" presStyleCnt="0">
        <dgm:presLayoutVars>
          <dgm:hierBranch val="init"/>
        </dgm:presLayoutVars>
      </dgm:prSet>
      <dgm:spPr/>
    </dgm:pt>
    <dgm:pt modelId="{60B77673-D783-4C76-88E9-F518244220EA}" type="pres">
      <dgm:prSet presAssocID="{9147BBAB-65EC-408E-A13D-76691F7FAECC}" presName="rootComposite" presStyleCnt="0"/>
      <dgm:spPr/>
    </dgm:pt>
    <dgm:pt modelId="{59D1D238-CED4-463A-9568-2B069AAAD592}" type="pres">
      <dgm:prSet presAssocID="{9147BBAB-65EC-408E-A13D-76691F7FAECC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84DC765-8973-4C39-885A-E1374D94E231}" type="pres">
      <dgm:prSet presAssocID="{9147BBAB-65EC-408E-A13D-76691F7FAECC}" presName="rootConnector" presStyleLbl="node2" presStyleIdx="4" presStyleCnt="6"/>
      <dgm:spPr/>
      <dgm:t>
        <a:bodyPr/>
        <a:lstStyle/>
        <a:p>
          <a:endParaRPr lang="el-GR"/>
        </a:p>
      </dgm:t>
    </dgm:pt>
    <dgm:pt modelId="{8A8E8FA8-1040-4B32-B40F-627AEC342517}" type="pres">
      <dgm:prSet presAssocID="{9147BBAB-65EC-408E-A13D-76691F7FAECC}" presName="hierChild4" presStyleCnt="0"/>
      <dgm:spPr/>
    </dgm:pt>
    <dgm:pt modelId="{9DA90919-E63C-4B1F-BC3E-9A8767E8E031}" type="pres">
      <dgm:prSet presAssocID="{9147BBAB-65EC-408E-A13D-76691F7FAECC}" presName="hierChild5" presStyleCnt="0"/>
      <dgm:spPr/>
    </dgm:pt>
    <dgm:pt modelId="{576F734D-2FF6-427F-9B21-1AC891F5F4B1}" type="pres">
      <dgm:prSet presAssocID="{55DCB570-2088-48CA-8FFC-D2D973C0CEE9}" presName="Name37" presStyleLbl="parChTrans1D2" presStyleIdx="5" presStyleCnt="6"/>
      <dgm:spPr/>
      <dgm:t>
        <a:bodyPr/>
        <a:lstStyle/>
        <a:p>
          <a:endParaRPr lang="el-GR"/>
        </a:p>
      </dgm:t>
    </dgm:pt>
    <dgm:pt modelId="{67BCC080-803A-49B7-B414-989970C52B24}" type="pres">
      <dgm:prSet presAssocID="{FA373B0B-8E62-4DA6-91D5-02A226E22EFF}" presName="hierRoot2" presStyleCnt="0">
        <dgm:presLayoutVars>
          <dgm:hierBranch val="init"/>
        </dgm:presLayoutVars>
      </dgm:prSet>
      <dgm:spPr/>
    </dgm:pt>
    <dgm:pt modelId="{185DDA55-30A4-4253-8BD4-FD081393278B}" type="pres">
      <dgm:prSet presAssocID="{FA373B0B-8E62-4DA6-91D5-02A226E22EFF}" presName="rootComposite" presStyleCnt="0"/>
      <dgm:spPr/>
    </dgm:pt>
    <dgm:pt modelId="{9AACA3C0-57C9-45CD-BD81-12CDF62D58DB}" type="pres">
      <dgm:prSet presAssocID="{FA373B0B-8E62-4DA6-91D5-02A226E22EFF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9F8CDB78-58A9-4382-AC8C-393090857222}" type="pres">
      <dgm:prSet presAssocID="{FA373B0B-8E62-4DA6-91D5-02A226E22EFF}" presName="rootConnector" presStyleLbl="node2" presStyleIdx="5" presStyleCnt="6"/>
      <dgm:spPr/>
      <dgm:t>
        <a:bodyPr/>
        <a:lstStyle/>
        <a:p>
          <a:endParaRPr lang="el-GR"/>
        </a:p>
      </dgm:t>
    </dgm:pt>
    <dgm:pt modelId="{E385E49D-F3EF-43E5-B751-4ACE40A07D21}" type="pres">
      <dgm:prSet presAssocID="{FA373B0B-8E62-4DA6-91D5-02A226E22EFF}" presName="hierChild4" presStyleCnt="0"/>
      <dgm:spPr/>
    </dgm:pt>
    <dgm:pt modelId="{E8581FAC-5228-4EDB-A782-22D6B7F30548}" type="pres">
      <dgm:prSet presAssocID="{FA373B0B-8E62-4DA6-91D5-02A226E22EFF}" presName="hierChild5" presStyleCnt="0"/>
      <dgm:spPr/>
    </dgm:pt>
    <dgm:pt modelId="{0C4E70A1-6C39-463A-8044-6F481F92C24E}" type="pres">
      <dgm:prSet presAssocID="{51AE1D72-574D-427D-9CCC-13A1F6493963}" presName="hierChild3" presStyleCnt="0"/>
      <dgm:spPr/>
    </dgm:pt>
  </dgm:ptLst>
  <dgm:cxnLst>
    <dgm:cxn modelId="{6C30F2F5-4096-4026-80AA-B5E11BA1D42B}" type="presOf" srcId="{133FAAB0-F5DC-41CF-AA4B-1C38ABBF7BF0}" destId="{BD471BB7-35CD-4A2E-B81C-D25A5781A13C}" srcOrd="0" destOrd="0" presId="urn:microsoft.com/office/officeart/2005/8/layout/orgChart1"/>
    <dgm:cxn modelId="{168A14DD-52B1-4BAC-96AE-CD1614150D6D}" type="presOf" srcId="{55DCB570-2088-48CA-8FFC-D2D973C0CEE9}" destId="{576F734D-2FF6-427F-9B21-1AC891F5F4B1}" srcOrd="0" destOrd="0" presId="urn:microsoft.com/office/officeart/2005/8/layout/orgChart1"/>
    <dgm:cxn modelId="{52DD54CF-91E1-48FD-8405-141B1E4168B9}" type="presOf" srcId="{DA45E77C-1152-4C86-880F-87F463295F4A}" destId="{7A626328-5697-4394-B24A-F7E81D23F248}" srcOrd="0" destOrd="0" presId="urn:microsoft.com/office/officeart/2005/8/layout/orgChart1"/>
    <dgm:cxn modelId="{F4A4E792-3EBB-4164-9FD6-E972FE6114B9}" type="presOf" srcId="{FA373B0B-8E62-4DA6-91D5-02A226E22EFF}" destId="{9F8CDB78-58A9-4382-AC8C-393090857222}" srcOrd="1" destOrd="0" presId="urn:microsoft.com/office/officeart/2005/8/layout/orgChart1"/>
    <dgm:cxn modelId="{068A9FE7-4A50-4EEB-AE05-75B41A59F0E0}" type="presOf" srcId="{3F94A502-6D3B-4427-B1A9-7E976C50B3BC}" destId="{42E48561-4124-4515-9ACC-AE692805FE7F}" srcOrd="0" destOrd="0" presId="urn:microsoft.com/office/officeart/2005/8/layout/orgChart1"/>
    <dgm:cxn modelId="{226BBD00-B35F-4FB4-9BC8-640ED49935FD}" srcId="{28B03E44-2E22-4C33-ADCD-F5380109ED79}" destId="{351588F9-A01B-41BF-A2C2-9DBCD05D5E96}" srcOrd="0" destOrd="0" parTransId="{94D3DFDE-FD7C-41FA-8160-70C46ECE022F}" sibTransId="{03FC983E-9D08-4727-B4F9-D10D4A27C963}"/>
    <dgm:cxn modelId="{079E7111-26EA-4E55-B272-E9047836F4FC}" type="presOf" srcId="{C6802CFE-D789-4849-BD43-B11D5BD113ED}" destId="{481F5FC6-9364-4CE4-9D2A-BC891B9BC1BE}" srcOrd="1" destOrd="0" presId="urn:microsoft.com/office/officeart/2005/8/layout/orgChart1"/>
    <dgm:cxn modelId="{2C4CAF9C-8A31-4B6C-8A66-4D142B1BE3D3}" type="presOf" srcId="{53C705B9-17A6-4D97-9401-3E14B32D7477}" destId="{9EF21E7E-41AA-4A7D-8F84-66412CFBA095}" srcOrd="0" destOrd="0" presId="urn:microsoft.com/office/officeart/2005/8/layout/orgChart1"/>
    <dgm:cxn modelId="{AC390341-2A3C-46E6-9C54-D6685FC516C9}" type="presOf" srcId="{C6802CFE-D789-4849-BD43-B11D5BD113ED}" destId="{3A5DE1A5-2347-4874-9F93-D2BA9B0FFB2F}" srcOrd="0" destOrd="0" presId="urn:microsoft.com/office/officeart/2005/8/layout/orgChart1"/>
    <dgm:cxn modelId="{6DEC188F-EE51-4100-8E74-1DE62AC10F6C}" type="presOf" srcId="{94D3DFDE-FD7C-41FA-8160-70C46ECE022F}" destId="{A7DEAEDC-2914-481A-A4BB-7D621BABAD7F}" srcOrd="0" destOrd="0" presId="urn:microsoft.com/office/officeart/2005/8/layout/orgChart1"/>
    <dgm:cxn modelId="{D64A84A7-A0AB-463F-8B06-43B450D24993}" type="presOf" srcId="{767FAE14-9E75-474A-8022-AFDA1CBDE57D}" destId="{73AA21F8-A915-45AD-993D-C358752F4BD9}" srcOrd="1" destOrd="0" presId="urn:microsoft.com/office/officeart/2005/8/layout/orgChart1"/>
    <dgm:cxn modelId="{522165D1-2E2E-4C84-9B89-247E9C4029FE}" type="presOf" srcId="{351588F9-A01B-41BF-A2C2-9DBCD05D5E96}" destId="{2972E9BB-1A45-4A22-BDFC-7D2413A5378C}" srcOrd="1" destOrd="0" presId="urn:microsoft.com/office/officeart/2005/8/layout/orgChart1"/>
    <dgm:cxn modelId="{0D5C78EE-EF5A-4CD7-8565-2CA74C3F6110}" type="presOf" srcId="{51AE1D72-574D-427D-9CCC-13A1F6493963}" destId="{2D89D918-FD61-4DBC-B605-057C69B38026}" srcOrd="1" destOrd="0" presId="urn:microsoft.com/office/officeart/2005/8/layout/orgChart1"/>
    <dgm:cxn modelId="{2266CE6D-46E1-4FF8-9E16-B8469C17F237}" type="presOf" srcId="{2D58E7E1-D65E-479E-B55E-C3BB141E3049}" destId="{16A04530-BD15-40BC-9557-B3B282B3AAFC}" srcOrd="0" destOrd="0" presId="urn:microsoft.com/office/officeart/2005/8/layout/orgChart1"/>
    <dgm:cxn modelId="{6906FBC7-E3B1-4156-83A6-2FA5A9A1513E}" type="presOf" srcId="{FA373B0B-8E62-4DA6-91D5-02A226E22EFF}" destId="{9AACA3C0-57C9-45CD-BD81-12CDF62D58DB}" srcOrd="0" destOrd="0" presId="urn:microsoft.com/office/officeart/2005/8/layout/orgChart1"/>
    <dgm:cxn modelId="{D1B5D640-4FC3-45B4-9E69-D2F7A4266F9C}" type="presOf" srcId="{EE0896EB-C6DF-4779-B6D4-5C8F33CD4411}" destId="{71D1FF8C-FFD6-48C2-BA40-1A987E95426E}" srcOrd="1" destOrd="0" presId="urn:microsoft.com/office/officeart/2005/8/layout/orgChart1"/>
    <dgm:cxn modelId="{535A3AC9-2531-42D2-8F68-DE3F13F2C97D}" type="presOf" srcId="{28B03E44-2E22-4C33-ADCD-F5380109ED79}" destId="{788E801B-6A8A-452B-A9BA-9C2AF3DC1677}" srcOrd="0" destOrd="0" presId="urn:microsoft.com/office/officeart/2005/8/layout/orgChart1"/>
    <dgm:cxn modelId="{F0128C0D-F8FE-4778-9C0A-0E1D5C31E120}" type="presOf" srcId="{E73571CD-BA38-4435-B2AA-F02164D08A91}" destId="{6EC990F5-A3A2-41AC-B7BA-F4DFC5D70448}" srcOrd="0" destOrd="0" presId="urn:microsoft.com/office/officeart/2005/8/layout/orgChart1"/>
    <dgm:cxn modelId="{5B049334-9A94-40F5-9A38-6BFA564FA04E}" srcId="{51AE1D72-574D-427D-9CCC-13A1F6493963}" destId="{FA373B0B-8E62-4DA6-91D5-02A226E22EFF}" srcOrd="5" destOrd="0" parTransId="{55DCB570-2088-48CA-8FFC-D2D973C0CEE9}" sibTransId="{9780EFE9-FBA6-4BEE-B142-74056A1D5897}"/>
    <dgm:cxn modelId="{EA57EF1D-A778-485E-8788-D353BFAA396A}" type="presOf" srcId="{9147BBAB-65EC-408E-A13D-76691F7FAECC}" destId="{F84DC765-8973-4C39-885A-E1374D94E231}" srcOrd="1" destOrd="0" presId="urn:microsoft.com/office/officeart/2005/8/layout/orgChart1"/>
    <dgm:cxn modelId="{9C6C3AF2-F3A2-4D4A-B0B7-9577ADE760BC}" srcId="{51AE1D72-574D-427D-9CCC-13A1F6493963}" destId="{EE0896EB-C6DF-4779-B6D4-5C8F33CD4411}" srcOrd="3" destOrd="0" parTransId="{09CC66E0-ED44-49B3-BF5F-ABC0662EE3D7}" sibTransId="{776B4BCA-CD1D-4B97-82DC-20F5C3FBBC47}"/>
    <dgm:cxn modelId="{5DDEE2C5-C7B5-49A4-BABF-D114711D612E}" type="presOf" srcId="{767FAE14-9E75-474A-8022-AFDA1CBDE57D}" destId="{9BADB5F9-7267-45B8-ABA3-ED49F547607B}" srcOrd="0" destOrd="0" presId="urn:microsoft.com/office/officeart/2005/8/layout/orgChart1"/>
    <dgm:cxn modelId="{74DBF9C2-ECB2-40D5-A5CC-DD36F853FA60}" type="presOf" srcId="{351588F9-A01B-41BF-A2C2-9DBCD05D5E96}" destId="{94C21CFF-AA68-41C6-9E86-794C67298C4E}" srcOrd="0" destOrd="0" presId="urn:microsoft.com/office/officeart/2005/8/layout/orgChart1"/>
    <dgm:cxn modelId="{C11792C6-BFBA-4C24-871C-35DB59A5A474}" type="presOf" srcId="{2D58E7E1-D65E-479E-B55E-C3BB141E3049}" destId="{37555598-C545-449B-96D2-A3AFE1BFD900}" srcOrd="1" destOrd="0" presId="urn:microsoft.com/office/officeart/2005/8/layout/orgChart1"/>
    <dgm:cxn modelId="{F11C93F6-560F-4441-BAA1-762357906EE9}" srcId="{51AE1D72-574D-427D-9CCC-13A1F6493963}" destId="{9147BBAB-65EC-408E-A13D-76691F7FAECC}" srcOrd="4" destOrd="0" parTransId="{E73571CD-BA38-4435-B2AA-F02164D08A91}" sibTransId="{232EA75B-7741-4088-96F8-37C23B4A0DB0}"/>
    <dgm:cxn modelId="{4B02D374-4218-49D6-BE0B-51CFA9AC9826}" type="presOf" srcId="{51AE1D72-574D-427D-9CCC-13A1F6493963}" destId="{9C646742-6BC7-496E-8CC0-EB3DB24667C4}" srcOrd="0" destOrd="0" presId="urn:microsoft.com/office/officeart/2005/8/layout/orgChart1"/>
    <dgm:cxn modelId="{782F580E-D67A-4B39-8623-B95C8A096267}" srcId="{53C705B9-17A6-4D97-9401-3E14B32D7477}" destId="{51AE1D72-574D-427D-9CCC-13A1F6493963}" srcOrd="0" destOrd="0" parTransId="{6ECC08D8-24EA-41F2-9219-BE0FDE678E99}" sibTransId="{47CAB5A8-8385-414D-A18C-F86BC8C6EA1B}"/>
    <dgm:cxn modelId="{1A4E64D8-8C61-45F4-B4C1-C0D78E3E6B07}" type="presOf" srcId="{9147BBAB-65EC-408E-A13D-76691F7FAECC}" destId="{59D1D238-CED4-463A-9568-2B069AAAD592}" srcOrd="0" destOrd="0" presId="urn:microsoft.com/office/officeart/2005/8/layout/orgChart1"/>
    <dgm:cxn modelId="{D3325CB6-F22E-4B3C-83B1-0FFE7A2FE34E}" srcId="{51AE1D72-574D-427D-9CCC-13A1F6493963}" destId="{767FAE14-9E75-474A-8022-AFDA1CBDE57D}" srcOrd="1" destOrd="0" parTransId="{3F94A502-6D3B-4427-B1A9-7E976C50B3BC}" sibTransId="{ED312AC0-AE1A-47A7-8C42-E33F9C08C113}"/>
    <dgm:cxn modelId="{A8138A2B-CCDA-4234-88E6-E554226EA05A}" srcId="{28B03E44-2E22-4C33-ADCD-F5380109ED79}" destId="{2D58E7E1-D65E-479E-B55E-C3BB141E3049}" srcOrd="1" destOrd="0" parTransId="{6A92F455-F998-4D39-A470-46ACBB52DFC2}" sibTransId="{4274BE63-37FC-403B-92C8-9C44354AFD90}"/>
    <dgm:cxn modelId="{3EFEBDBD-1798-4643-87B1-B94D9F84270E}" type="presOf" srcId="{09CC66E0-ED44-49B3-BF5F-ABC0662EE3D7}" destId="{D11E1B5F-CB51-454A-B5A5-08E38112D76E}" srcOrd="0" destOrd="0" presId="urn:microsoft.com/office/officeart/2005/8/layout/orgChart1"/>
    <dgm:cxn modelId="{CB166C28-7661-44C0-B13F-29998E52622E}" type="presOf" srcId="{EE0896EB-C6DF-4779-B6D4-5C8F33CD4411}" destId="{C982754E-82BC-4620-9C6C-E426CAC794DC}" srcOrd="0" destOrd="0" presId="urn:microsoft.com/office/officeart/2005/8/layout/orgChart1"/>
    <dgm:cxn modelId="{A2E3BB41-611E-485E-BD05-2C4F91DDF71B}" type="presOf" srcId="{28B03E44-2E22-4C33-ADCD-F5380109ED79}" destId="{686A40BF-962D-4569-80C1-E960ECD33BBC}" srcOrd="1" destOrd="0" presId="urn:microsoft.com/office/officeart/2005/8/layout/orgChart1"/>
    <dgm:cxn modelId="{8EDCF171-2281-412E-9E50-130FDBC3CF12}" srcId="{51AE1D72-574D-427D-9CCC-13A1F6493963}" destId="{28B03E44-2E22-4C33-ADCD-F5380109ED79}" srcOrd="2" destOrd="0" parTransId="{DA45E77C-1152-4C86-880F-87F463295F4A}" sibTransId="{27BB86FF-3B04-437F-B984-BA9BBF331A0A}"/>
    <dgm:cxn modelId="{1B6767FF-2AC4-439F-8D43-D63B0E1C0F8D}" type="presOf" srcId="{6A92F455-F998-4D39-A470-46ACBB52DFC2}" destId="{8EF3B60B-8021-4FFB-A4E6-3750030BE93F}" srcOrd="0" destOrd="0" presId="urn:microsoft.com/office/officeart/2005/8/layout/orgChart1"/>
    <dgm:cxn modelId="{FDB2A25C-A485-458C-863F-C59C810167E4}" srcId="{51AE1D72-574D-427D-9CCC-13A1F6493963}" destId="{C6802CFE-D789-4849-BD43-B11D5BD113ED}" srcOrd="0" destOrd="0" parTransId="{133FAAB0-F5DC-41CF-AA4B-1C38ABBF7BF0}" sibTransId="{DDE46AA3-507C-4061-A98C-D9D0ED53FDB2}"/>
    <dgm:cxn modelId="{6C7BA6B1-CB2C-401A-911A-DB417144220D}" type="presParOf" srcId="{9EF21E7E-41AA-4A7D-8F84-66412CFBA095}" destId="{5071FC80-F887-44B4-AAD2-3164E369C8DB}" srcOrd="0" destOrd="0" presId="urn:microsoft.com/office/officeart/2005/8/layout/orgChart1"/>
    <dgm:cxn modelId="{89929750-82E9-4811-ACCA-02FECDD495D8}" type="presParOf" srcId="{5071FC80-F887-44B4-AAD2-3164E369C8DB}" destId="{DD1B0F72-7B6E-4CCB-976C-25C57C1050F3}" srcOrd="0" destOrd="0" presId="urn:microsoft.com/office/officeart/2005/8/layout/orgChart1"/>
    <dgm:cxn modelId="{2A28FDC9-DC72-4143-861A-5A7F336FB730}" type="presParOf" srcId="{DD1B0F72-7B6E-4CCB-976C-25C57C1050F3}" destId="{9C646742-6BC7-496E-8CC0-EB3DB24667C4}" srcOrd="0" destOrd="0" presId="urn:microsoft.com/office/officeart/2005/8/layout/orgChart1"/>
    <dgm:cxn modelId="{C9500E9E-F538-4857-AE73-10A28BF81211}" type="presParOf" srcId="{DD1B0F72-7B6E-4CCB-976C-25C57C1050F3}" destId="{2D89D918-FD61-4DBC-B605-057C69B38026}" srcOrd="1" destOrd="0" presId="urn:microsoft.com/office/officeart/2005/8/layout/orgChart1"/>
    <dgm:cxn modelId="{0F51D407-0C08-4C61-A8BE-9F20071D5866}" type="presParOf" srcId="{5071FC80-F887-44B4-AAD2-3164E369C8DB}" destId="{6AA880A2-FA84-4C49-A98F-EA84E25B22F5}" srcOrd="1" destOrd="0" presId="urn:microsoft.com/office/officeart/2005/8/layout/orgChart1"/>
    <dgm:cxn modelId="{D33A3F33-D280-4572-A527-B5081519E736}" type="presParOf" srcId="{6AA880A2-FA84-4C49-A98F-EA84E25B22F5}" destId="{BD471BB7-35CD-4A2E-B81C-D25A5781A13C}" srcOrd="0" destOrd="0" presId="urn:microsoft.com/office/officeart/2005/8/layout/orgChart1"/>
    <dgm:cxn modelId="{E1E125E9-3241-4CDC-9054-04189F6C2432}" type="presParOf" srcId="{6AA880A2-FA84-4C49-A98F-EA84E25B22F5}" destId="{B454DDDE-C92B-4DCE-896F-6273535E8A60}" srcOrd="1" destOrd="0" presId="urn:microsoft.com/office/officeart/2005/8/layout/orgChart1"/>
    <dgm:cxn modelId="{580DDDA1-CB89-47E2-B5F4-4DBD8A0532F9}" type="presParOf" srcId="{B454DDDE-C92B-4DCE-896F-6273535E8A60}" destId="{4AB596F1-06E1-4DF7-A11A-753DECD38A1B}" srcOrd="0" destOrd="0" presId="urn:microsoft.com/office/officeart/2005/8/layout/orgChart1"/>
    <dgm:cxn modelId="{129EC38E-5552-41F9-A0BD-F76A515C127C}" type="presParOf" srcId="{4AB596F1-06E1-4DF7-A11A-753DECD38A1B}" destId="{3A5DE1A5-2347-4874-9F93-D2BA9B0FFB2F}" srcOrd="0" destOrd="0" presId="urn:microsoft.com/office/officeart/2005/8/layout/orgChart1"/>
    <dgm:cxn modelId="{0EB72159-B943-4B24-9ABB-B36D6937D276}" type="presParOf" srcId="{4AB596F1-06E1-4DF7-A11A-753DECD38A1B}" destId="{481F5FC6-9364-4CE4-9D2A-BC891B9BC1BE}" srcOrd="1" destOrd="0" presId="urn:microsoft.com/office/officeart/2005/8/layout/orgChart1"/>
    <dgm:cxn modelId="{277D2C9B-931A-4DE3-8D3E-1784EBF7BCC9}" type="presParOf" srcId="{B454DDDE-C92B-4DCE-896F-6273535E8A60}" destId="{4BDF4ACD-CB98-4C72-A6E9-2E32725BFCD8}" srcOrd="1" destOrd="0" presId="urn:microsoft.com/office/officeart/2005/8/layout/orgChart1"/>
    <dgm:cxn modelId="{40A28A31-D4BF-447E-87AF-FF56BDE11153}" type="presParOf" srcId="{B454DDDE-C92B-4DCE-896F-6273535E8A60}" destId="{16C36A99-FFD3-4393-A9A8-82F834ABDFC9}" srcOrd="2" destOrd="0" presId="urn:microsoft.com/office/officeart/2005/8/layout/orgChart1"/>
    <dgm:cxn modelId="{069AD441-9E92-4021-A7D2-139991A77332}" type="presParOf" srcId="{6AA880A2-FA84-4C49-A98F-EA84E25B22F5}" destId="{42E48561-4124-4515-9ACC-AE692805FE7F}" srcOrd="2" destOrd="0" presId="urn:microsoft.com/office/officeart/2005/8/layout/orgChart1"/>
    <dgm:cxn modelId="{4DFDBFF9-FF9A-489B-B2A4-3723711FD351}" type="presParOf" srcId="{6AA880A2-FA84-4C49-A98F-EA84E25B22F5}" destId="{06472EAC-EC24-488E-A530-9F023DA61717}" srcOrd="3" destOrd="0" presId="urn:microsoft.com/office/officeart/2005/8/layout/orgChart1"/>
    <dgm:cxn modelId="{B4689367-21B9-431D-84EE-8EB7B968C78B}" type="presParOf" srcId="{06472EAC-EC24-488E-A530-9F023DA61717}" destId="{BABA3968-1157-46CD-B122-DE3AB8B3C7E4}" srcOrd="0" destOrd="0" presId="urn:microsoft.com/office/officeart/2005/8/layout/orgChart1"/>
    <dgm:cxn modelId="{5B7CFBE0-F412-4467-B8B3-462DFF1266E8}" type="presParOf" srcId="{BABA3968-1157-46CD-B122-DE3AB8B3C7E4}" destId="{9BADB5F9-7267-45B8-ABA3-ED49F547607B}" srcOrd="0" destOrd="0" presId="urn:microsoft.com/office/officeart/2005/8/layout/orgChart1"/>
    <dgm:cxn modelId="{AEEEBFD0-A06C-4CB8-98EB-72920E2FE2BB}" type="presParOf" srcId="{BABA3968-1157-46CD-B122-DE3AB8B3C7E4}" destId="{73AA21F8-A915-45AD-993D-C358752F4BD9}" srcOrd="1" destOrd="0" presId="urn:microsoft.com/office/officeart/2005/8/layout/orgChart1"/>
    <dgm:cxn modelId="{3D95659D-A10E-4D6F-89FB-1CA38DC5F6DD}" type="presParOf" srcId="{06472EAC-EC24-488E-A530-9F023DA61717}" destId="{D6DF11E9-EEAD-4782-93D9-7D00465A315F}" srcOrd="1" destOrd="0" presId="urn:microsoft.com/office/officeart/2005/8/layout/orgChart1"/>
    <dgm:cxn modelId="{F643ABA2-82FF-4501-BBC4-20B6A0EF71D7}" type="presParOf" srcId="{06472EAC-EC24-488E-A530-9F023DA61717}" destId="{D2D7BA2C-E30D-4DC9-B702-9DB5103BE71C}" srcOrd="2" destOrd="0" presId="urn:microsoft.com/office/officeart/2005/8/layout/orgChart1"/>
    <dgm:cxn modelId="{31F05374-6122-4973-BE72-384962AD2B92}" type="presParOf" srcId="{6AA880A2-FA84-4C49-A98F-EA84E25B22F5}" destId="{7A626328-5697-4394-B24A-F7E81D23F248}" srcOrd="4" destOrd="0" presId="urn:microsoft.com/office/officeart/2005/8/layout/orgChart1"/>
    <dgm:cxn modelId="{DCE90E14-129D-4389-8255-65D643744454}" type="presParOf" srcId="{6AA880A2-FA84-4C49-A98F-EA84E25B22F5}" destId="{67A7A3FD-4109-4D3D-87AC-EFC360FD7832}" srcOrd="5" destOrd="0" presId="urn:microsoft.com/office/officeart/2005/8/layout/orgChart1"/>
    <dgm:cxn modelId="{A4A7DEEA-A6DA-4504-A398-F42BF428C1DE}" type="presParOf" srcId="{67A7A3FD-4109-4D3D-87AC-EFC360FD7832}" destId="{5186B30D-EB87-439A-8ED9-5497230E5608}" srcOrd="0" destOrd="0" presId="urn:microsoft.com/office/officeart/2005/8/layout/orgChart1"/>
    <dgm:cxn modelId="{CA544093-7F9E-48AC-8437-C63055E063A7}" type="presParOf" srcId="{5186B30D-EB87-439A-8ED9-5497230E5608}" destId="{788E801B-6A8A-452B-A9BA-9C2AF3DC1677}" srcOrd="0" destOrd="0" presId="urn:microsoft.com/office/officeart/2005/8/layout/orgChart1"/>
    <dgm:cxn modelId="{861AC5CD-859E-4405-A68C-B258C3694EEC}" type="presParOf" srcId="{5186B30D-EB87-439A-8ED9-5497230E5608}" destId="{686A40BF-962D-4569-80C1-E960ECD33BBC}" srcOrd="1" destOrd="0" presId="urn:microsoft.com/office/officeart/2005/8/layout/orgChart1"/>
    <dgm:cxn modelId="{4261A24A-0FFB-46EE-A921-80F8B9FE05DE}" type="presParOf" srcId="{67A7A3FD-4109-4D3D-87AC-EFC360FD7832}" destId="{9BF4E139-1492-49E8-B4D2-71F2B65D441E}" srcOrd="1" destOrd="0" presId="urn:microsoft.com/office/officeart/2005/8/layout/orgChart1"/>
    <dgm:cxn modelId="{5DAC80D7-7914-4DDE-AEF8-771FBB2F17B1}" type="presParOf" srcId="{9BF4E139-1492-49E8-B4D2-71F2B65D441E}" destId="{A7DEAEDC-2914-481A-A4BB-7D621BABAD7F}" srcOrd="0" destOrd="0" presId="urn:microsoft.com/office/officeart/2005/8/layout/orgChart1"/>
    <dgm:cxn modelId="{5869783E-F854-4C21-AE86-271A772FAA2E}" type="presParOf" srcId="{9BF4E139-1492-49E8-B4D2-71F2B65D441E}" destId="{AED2AE9C-7738-47FD-9F67-E40729069A23}" srcOrd="1" destOrd="0" presId="urn:microsoft.com/office/officeart/2005/8/layout/orgChart1"/>
    <dgm:cxn modelId="{AE7DB138-83F8-4D30-B123-F0AA5FAC8AE2}" type="presParOf" srcId="{AED2AE9C-7738-47FD-9F67-E40729069A23}" destId="{CE5D2649-B491-4C14-ABA6-E9A59E5B8F9B}" srcOrd="0" destOrd="0" presId="urn:microsoft.com/office/officeart/2005/8/layout/orgChart1"/>
    <dgm:cxn modelId="{1DB7AD66-E217-42F0-ACBE-A68047AF1512}" type="presParOf" srcId="{CE5D2649-B491-4C14-ABA6-E9A59E5B8F9B}" destId="{94C21CFF-AA68-41C6-9E86-794C67298C4E}" srcOrd="0" destOrd="0" presId="urn:microsoft.com/office/officeart/2005/8/layout/orgChart1"/>
    <dgm:cxn modelId="{0E44A343-9D08-49EF-BA72-F2632480B442}" type="presParOf" srcId="{CE5D2649-B491-4C14-ABA6-E9A59E5B8F9B}" destId="{2972E9BB-1A45-4A22-BDFC-7D2413A5378C}" srcOrd="1" destOrd="0" presId="urn:microsoft.com/office/officeart/2005/8/layout/orgChart1"/>
    <dgm:cxn modelId="{8FE2F446-6A11-41BC-ACB5-61CA6CE99CC7}" type="presParOf" srcId="{AED2AE9C-7738-47FD-9F67-E40729069A23}" destId="{949302ED-6D9B-4399-98F5-8EDA317F9599}" srcOrd="1" destOrd="0" presId="urn:microsoft.com/office/officeart/2005/8/layout/orgChart1"/>
    <dgm:cxn modelId="{26ACDF42-7F64-4806-B36D-D41C929A4DAB}" type="presParOf" srcId="{AED2AE9C-7738-47FD-9F67-E40729069A23}" destId="{AAA12A7E-CF70-483A-9AD7-E70AFED5D4E7}" srcOrd="2" destOrd="0" presId="urn:microsoft.com/office/officeart/2005/8/layout/orgChart1"/>
    <dgm:cxn modelId="{31BBF0E9-123E-4B9C-B02C-E5B10C58AA86}" type="presParOf" srcId="{9BF4E139-1492-49E8-B4D2-71F2B65D441E}" destId="{8EF3B60B-8021-4FFB-A4E6-3750030BE93F}" srcOrd="2" destOrd="0" presId="urn:microsoft.com/office/officeart/2005/8/layout/orgChart1"/>
    <dgm:cxn modelId="{56216D0D-22EC-4C2A-886E-7B0D44742EBE}" type="presParOf" srcId="{9BF4E139-1492-49E8-B4D2-71F2B65D441E}" destId="{131ED59B-FA56-460C-970A-98465276570F}" srcOrd="3" destOrd="0" presId="urn:microsoft.com/office/officeart/2005/8/layout/orgChart1"/>
    <dgm:cxn modelId="{362AE910-6ED4-429E-9526-FCF7D1E8A6DB}" type="presParOf" srcId="{131ED59B-FA56-460C-970A-98465276570F}" destId="{1DC819FC-EA58-41C0-98DA-0522316849D6}" srcOrd="0" destOrd="0" presId="urn:microsoft.com/office/officeart/2005/8/layout/orgChart1"/>
    <dgm:cxn modelId="{24FCF282-827A-45D2-A362-1642E935EDF9}" type="presParOf" srcId="{1DC819FC-EA58-41C0-98DA-0522316849D6}" destId="{16A04530-BD15-40BC-9557-B3B282B3AAFC}" srcOrd="0" destOrd="0" presId="urn:microsoft.com/office/officeart/2005/8/layout/orgChart1"/>
    <dgm:cxn modelId="{B89B8C1B-B6B1-4FD1-A0ED-E5B45905939B}" type="presParOf" srcId="{1DC819FC-EA58-41C0-98DA-0522316849D6}" destId="{37555598-C545-449B-96D2-A3AFE1BFD900}" srcOrd="1" destOrd="0" presId="urn:microsoft.com/office/officeart/2005/8/layout/orgChart1"/>
    <dgm:cxn modelId="{C0E3456C-63D4-41CA-93CF-692E263268C5}" type="presParOf" srcId="{131ED59B-FA56-460C-970A-98465276570F}" destId="{08AE17ED-22B2-48A3-BBB5-C0BE3424FB6C}" srcOrd="1" destOrd="0" presId="urn:microsoft.com/office/officeart/2005/8/layout/orgChart1"/>
    <dgm:cxn modelId="{4C2B162C-A0EB-4B2E-9007-15961B16680C}" type="presParOf" srcId="{131ED59B-FA56-460C-970A-98465276570F}" destId="{A2E0D1BB-C040-43F7-95FB-52EB96981A00}" srcOrd="2" destOrd="0" presId="urn:microsoft.com/office/officeart/2005/8/layout/orgChart1"/>
    <dgm:cxn modelId="{5701ADBB-DB3D-46DE-8A8C-DEB8A2C0AE98}" type="presParOf" srcId="{67A7A3FD-4109-4D3D-87AC-EFC360FD7832}" destId="{4A3C2AA8-4450-4B8E-9724-ACB746EDC3AB}" srcOrd="2" destOrd="0" presId="urn:microsoft.com/office/officeart/2005/8/layout/orgChart1"/>
    <dgm:cxn modelId="{8E474D72-4EA1-4099-884F-BA951E5E3536}" type="presParOf" srcId="{6AA880A2-FA84-4C49-A98F-EA84E25B22F5}" destId="{D11E1B5F-CB51-454A-B5A5-08E38112D76E}" srcOrd="6" destOrd="0" presId="urn:microsoft.com/office/officeart/2005/8/layout/orgChart1"/>
    <dgm:cxn modelId="{DAFAC06C-6F74-46A1-B324-D688349F22B6}" type="presParOf" srcId="{6AA880A2-FA84-4C49-A98F-EA84E25B22F5}" destId="{FB93E9DE-02AE-480F-ADA3-C0E8ACDB2692}" srcOrd="7" destOrd="0" presId="urn:microsoft.com/office/officeart/2005/8/layout/orgChart1"/>
    <dgm:cxn modelId="{5175D83A-5B79-4BFA-A988-6ACF51E8DACA}" type="presParOf" srcId="{FB93E9DE-02AE-480F-ADA3-C0E8ACDB2692}" destId="{C52E9014-992F-4238-8E33-73989B5B11C3}" srcOrd="0" destOrd="0" presId="urn:microsoft.com/office/officeart/2005/8/layout/orgChart1"/>
    <dgm:cxn modelId="{F7392112-39FD-4E8C-8BBA-958D901C2DD0}" type="presParOf" srcId="{C52E9014-992F-4238-8E33-73989B5B11C3}" destId="{C982754E-82BC-4620-9C6C-E426CAC794DC}" srcOrd="0" destOrd="0" presId="urn:microsoft.com/office/officeart/2005/8/layout/orgChart1"/>
    <dgm:cxn modelId="{67992F14-8B0F-4C28-9C34-169440602A07}" type="presParOf" srcId="{C52E9014-992F-4238-8E33-73989B5B11C3}" destId="{71D1FF8C-FFD6-48C2-BA40-1A987E95426E}" srcOrd="1" destOrd="0" presId="urn:microsoft.com/office/officeart/2005/8/layout/orgChart1"/>
    <dgm:cxn modelId="{519614BD-FEAC-42D4-B93E-2FE84E99205B}" type="presParOf" srcId="{FB93E9DE-02AE-480F-ADA3-C0E8ACDB2692}" destId="{49485D51-7B4C-4DAC-82F8-2643C5E87A10}" srcOrd="1" destOrd="0" presId="urn:microsoft.com/office/officeart/2005/8/layout/orgChart1"/>
    <dgm:cxn modelId="{EDC9F423-9CB1-4629-8A7E-6B27C6699714}" type="presParOf" srcId="{FB93E9DE-02AE-480F-ADA3-C0E8ACDB2692}" destId="{FA534BFA-EABF-45D9-BEDF-CA31ECEC24C3}" srcOrd="2" destOrd="0" presId="urn:microsoft.com/office/officeart/2005/8/layout/orgChart1"/>
    <dgm:cxn modelId="{091B9378-D050-469D-9E4A-730CFB0C9B0C}" type="presParOf" srcId="{6AA880A2-FA84-4C49-A98F-EA84E25B22F5}" destId="{6EC990F5-A3A2-41AC-B7BA-F4DFC5D70448}" srcOrd="8" destOrd="0" presId="urn:microsoft.com/office/officeart/2005/8/layout/orgChart1"/>
    <dgm:cxn modelId="{2AE521E4-8CC4-46F1-A231-70E0ACF1656A}" type="presParOf" srcId="{6AA880A2-FA84-4C49-A98F-EA84E25B22F5}" destId="{E9A44307-7BE8-4C1C-9855-08B77E351FA7}" srcOrd="9" destOrd="0" presId="urn:microsoft.com/office/officeart/2005/8/layout/orgChart1"/>
    <dgm:cxn modelId="{BFCF85BD-4BB8-4383-AFFB-1F35E88D18C9}" type="presParOf" srcId="{E9A44307-7BE8-4C1C-9855-08B77E351FA7}" destId="{60B77673-D783-4C76-88E9-F518244220EA}" srcOrd="0" destOrd="0" presId="urn:microsoft.com/office/officeart/2005/8/layout/orgChart1"/>
    <dgm:cxn modelId="{DB11E6BF-2499-4AFF-A29F-FBAD079F74D6}" type="presParOf" srcId="{60B77673-D783-4C76-88E9-F518244220EA}" destId="{59D1D238-CED4-463A-9568-2B069AAAD592}" srcOrd="0" destOrd="0" presId="urn:microsoft.com/office/officeart/2005/8/layout/orgChart1"/>
    <dgm:cxn modelId="{37A9391D-7286-4A05-A49C-5E809FE74515}" type="presParOf" srcId="{60B77673-D783-4C76-88E9-F518244220EA}" destId="{F84DC765-8973-4C39-885A-E1374D94E231}" srcOrd="1" destOrd="0" presId="urn:microsoft.com/office/officeart/2005/8/layout/orgChart1"/>
    <dgm:cxn modelId="{D2F8E97D-74D9-4C8E-9E87-209DFD108045}" type="presParOf" srcId="{E9A44307-7BE8-4C1C-9855-08B77E351FA7}" destId="{8A8E8FA8-1040-4B32-B40F-627AEC342517}" srcOrd="1" destOrd="0" presId="urn:microsoft.com/office/officeart/2005/8/layout/orgChart1"/>
    <dgm:cxn modelId="{8BF5A33B-1F2B-4C90-B357-4B8735659A8E}" type="presParOf" srcId="{E9A44307-7BE8-4C1C-9855-08B77E351FA7}" destId="{9DA90919-E63C-4B1F-BC3E-9A8767E8E031}" srcOrd="2" destOrd="0" presId="urn:microsoft.com/office/officeart/2005/8/layout/orgChart1"/>
    <dgm:cxn modelId="{1931558D-37BF-4CF6-8180-BEF4F02E13B2}" type="presParOf" srcId="{6AA880A2-FA84-4C49-A98F-EA84E25B22F5}" destId="{576F734D-2FF6-427F-9B21-1AC891F5F4B1}" srcOrd="10" destOrd="0" presId="urn:microsoft.com/office/officeart/2005/8/layout/orgChart1"/>
    <dgm:cxn modelId="{9E67E110-1302-4538-BDDE-665021303EB6}" type="presParOf" srcId="{6AA880A2-FA84-4C49-A98F-EA84E25B22F5}" destId="{67BCC080-803A-49B7-B414-989970C52B24}" srcOrd="11" destOrd="0" presId="urn:microsoft.com/office/officeart/2005/8/layout/orgChart1"/>
    <dgm:cxn modelId="{7D0A4BA9-5EA7-4379-9890-4BA8A2B0DB50}" type="presParOf" srcId="{67BCC080-803A-49B7-B414-989970C52B24}" destId="{185DDA55-30A4-4253-8BD4-FD081393278B}" srcOrd="0" destOrd="0" presId="urn:microsoft.com/office/officeart/2005/8/layout/orgChart1"/>
    <dgm:cxn modelId="{B5FA6340-F354-44A1-A1C8-3CE7A0A205FB}" type="presParOf" srcId="{185DDA55-30A4-4253-8BD4-FD081393278B}" destId="{9AACA3C0-57C9-45CD-BD81-12CDF62D58DB}" srcOrd="0" destOrd="0" presId="urn:microsoft.com/office/officeart/2005/8/layout/orgChart1"/>
    <dgm:cxn modelId="{00EEC791-CA10-4AA2-AE8E-F4A3AAC2C9B4}" type="presParOf" srcId="{185DDA55-30A4-4253-8BD4-FD081393278B}" destId="{9F8CDB78-58A9-4382-AC8C-393090857222}" srcOrd="1" destOrd="0" presId="urn:microsoft.com/office/officeart/2005/8/layout/orgChart1"/>
    <dgm:cxn modelId="{03572065-D05E-4F08-A910-25D4D6B7D70A}" type="presParOf" srcId="{67BCC080-803A-49B7-B414-989970C52B24}" destId="{E385E49D-F3EF-43E5-B751-4ACE40A07D21}" srcOrd="1" destOrd="0" presId="urn:microsoft.com/office/officeart/2005/8/layout/orgChart1"/>
    <dgm:cxn modelId="{2869C3CA-6C81-4625-98E7-C5222E31E4EC}" type="presParOf" srcId="{67BCC080-803A-49B7-B414-989970C52B24}" destId="{E8581FAC-5228-4EDB-A782-22D6B7F30548}" srcOrd="2" destOrd="0" presId="urn:microsoft.com/office/officeart/2005/8/layout/orgChart1"/>
    <dgm:cxn modelId="{343CDADD-9FFB-47D4-9E73-21EBEB976B65}" type="presParOf" srcId="{5071FC80-F887-44B4-AAD2-3164E369C8DB}" destId="{0C4E70A1-6C39-463A-8044-6F481F92C24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F734D-2FF6-427F-9B21-1AC891F5F4B1}">
      <dsp:nvSpPr>
        <dsp:cNvPr id="0" name=""/>
        <dsp:cNvSpPr/>
      </dsp:nvSpPr>
      <dsp:spPr>
        <a:xfrm>
          <a:off x="4159250" y="1108537"/>
          <a:ext cx="3567025" cy="247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814"/>
              </a:lnTo>
              <a:lnTo>
                <a:pt x="3567025" y="123814"/>
              </a:lnTo>
              <a:lnTo>
                <a:pt x="3567025" y="2476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990F5-A3A2-41AC-B7BA-F4DFC5D70448}">
      <dsp:nvSpPr>
        <dsp:cNvPr id="0" name=""/>
        <dsp:cNvSpPr/>
      </dsp:nvSpPr>
      <dsp:spPr>
        <a:xfrm>
          <a:off x="4159250" y="1108537"/>
          <a:ext cx="2140215" cy="247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814"/>
              </a:lnTo>
              <a:lnTo>
                <a:pt x="2140215" y="123814"/>
              </a:lnTo>
              <a:lnTo>
                <a:pt x="2140215" y="2476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E1B5F-CB51-454A-B5A5-08E38112D76E}">
      <dsp:nvSpPr>
        <dsp:cNvPr id="0" name=""/>
        <dsp:cNvSpPr/>
      </dsp:nvSpPr>
      <dsp:spPr>
        <a:xfrm>
          <a:off x="4159250" y="1108537"/>
          <a:ext cx="713405" cy="247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814"/>
              </a:lnTo>
              <a:lnTo>
                <a:pt x="713405" y="123814"/>
              </a:lnTo>
              <a:lnTo>
                <a:pt x="713405" y="2476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F3B60B-8021-4FFB-A4E6-3750030BE93F}">
      <dsp:nvSpPr>
        <dsp:cNvPr id="0" name=""/>
        <dsp:cNvSpPr/>
      </dsp:nvSpPr>
      <dsp:spPr>
        <a:xfrm>
          <a:off x="2974172" y="1945756"/>
          <a:ext cx="176877" cy="1379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9642"/>
              </a:lnTo>
              <a:lnTo>
                <a:pt x="176877" y="13796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EAEDC-2914-481A-A4BB-7D621BABAD7F}">
      <dsp:nvSpPr>
        <dsp:cNvPr id="0" name=""/>
        <dsp:cNvSpPr/>
      </dsp:nvSpPr>
      <dsp:spPr>
        <a:xfrm>
          <a:off x="2974172" y="1945756"/>
          <a:ext cx="176877" cy="542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2423"/>
              </a:lnTo>
              <a:lnTo>
                <a:pt x="176877" y="5424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26328-5697-4394-B24A-F7E81D23F248}">
      <dsp:nvSpPr>
        <dsp:cNvPr id="0" name=""/>
        <dsp:cNvSpPr/>
      </dsp:nvSpPr>
      <dsp:spPr>
        <a:xfrm>
          <a:off x="3445844" y="1108537"/>
          <a:ext cx="713405" cy="247628"/>
        </a:xfrm>
        <a:custGeom>
          <a:avLst/>
          <a:gdLst/>
          <a:ahLst/>
          <a:cxnLst/>
          <a:rect l="0" t="0" r="0" b="0"/>
          <a:pathLst>
            <a:path>
              <a:moveTo>
                <a:pt x="713405" y="0"/>
              </a:moveTo>
              <a:lnTo>
                <a:pt x="713405" y="123814"/>
              </a:lnTo>
              <a:lnTo>
                <a:pt x="0" y="123814"/>
              </a:lnTo>
              <a:lnTo>
                <a:pt x="0" y="2476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E48561-4124-4515-9ACC-AE692805FE7F}">
      <dsp:nvSpPr>
        <dsp:cNvPr id="0" name=""/>
        <dsp:cNvSpPr/>
      </dsp:nvSpPr>
      <dsp:spPr>
        <a:xfrm>
          <a:off x="2019034" y="1108537"/>
          <a:ext cx="2140215" cy="247628"/>
        </a:xfrm>
        <a:custGeom>
          <a:avLst/>
          <a:gdLst/>
          <a:ahLst/>
          <a:cxnLst/>
          <a:rect l="0" t="0" r="0" b="0"/>
          <a:pathLst>
            <a:path>
              <a:moveTo>
                <a:pt x="2140215" y="0"/>
              </a:moveTo>
              <a:lnTo>
                <a:pt x="2140215" y="123814"/>
              </a:lnTo>
              <a:lnTo>
                <a:pt x="0" y="123814"/>
              </a:lnTo>
              <a:lnTo>
                <a:pt x="0" y="2476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71BB7-35CD-4A2E-B81C-D25A5781A13C}">
      <dsp:nvSpPr>
        <dsp:cNvPr id="0" name=""/>
        <dsp:cNvSpPr/>
      </dsp:nvSpPr>
      <dsp:spPr>
        <a:xfrm>
          <a:off x="592224" y="1108537"/>
          <a:ext cx="3567025" cy="247628"/>
        </a:xfrm>
        <a:custGeom>
          <a:avLst/>
          <a:gdLst/>
          <a:ahLst/>
          <a:cxnLst/>
          <a:rect l="0" t="0" r="0" b="0"/>
          <a:pathLst>
            <a:path>
              <a:moveTo>
                <a:pt x="3567025" y="0"/>
              </a:moveTo>
              <a:lnTo>
                <a:pt x="3567025" y="123814"/>
              </a:lnTo>
              <a:lnTo>
                <a:pt x="0" y="123814"/>
              </a:lnTo>
              <a:lnTo>
                <a:pt x="0" y="2476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46742-6BC7-496E-8CC0-EB3DB24667C4}">
      <dsp:nvSpPr>
        <dsp:cNvPr id="0" name=""/>
        <dsp:cNvSpPr/>
      </dsp:nvSpPr>
      <dsp:spPr>
        <a:xfrm>
          <a:off x="3226328" y="518946"/>
          <a:ext cx="1865843" cy="589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REIMBURSEMENT ISSUES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Positive/Negative list, </a:t>
          </a:r>
          <a:r>
            <a:rPr lang="el-GR" sz="900" kern="1200" dirty="0" smtClean="0"/>
            <a:t>ΕΟ</a:t>
          </a:r>
          <a:r>
            <a:rPr lang="en-US" sz="900" kern="1200" dirty="0" smtClean="0"/>
            <a:t>P</a:t>
          </a:r>
          <a:r>
            <a:rPr lang="el-GR" sz="900" kern="1200" dirty="0" smtClean="0"/>
            <a:t>ΥΥ,       </a:t>
          </a:r>
          <a:r>
            <a:rPr lang="en-US" sz="900" kern="1200" dirty="0" smtClean="0"/>
            <a:t/>
          </a:r>
          <a:br>
            <a:rPr lang="en-US" sz="900" kern="1200" dirty="0" smtClean="0"/>
          </a:br>
          <a:r>
            <a:rPr lang="en-US" sz="900" kern="1200" dirty="0" smtClean="0"/>
            <a:t>E-prescribing, </a:t>
          </a:r>
          <a:r>
            <a:rPr lang="el-GR" sz="900" kern="1200" dirty="0" smtClean="0"/>
            <a:t>ΗΤΑ</a:t>
          </a:r>
          <a:endParaRPr lang="el-GR" sz="900" kern="1200" dirty="0"/>
        </a:p>
      </dsp:txBody>
      <dsp:txXfrm>
        <a:off x="3226328" y="518946"/>
        <a:ext cx="1865843" cy="589590"/>
      </dsp:txXfrm>
    </dsp:sp>
    <dsp:sp modelId="{3A5DE1A5-2347-4874-9F93-D2BA9B0FFB2F}">
      <dsp:nvSpPr>
        <dsp:cNvPr id="0" name=""/>
        <dsp:cNvSpPr/>
      </dsp:nvSpPr>
      <dsp:spPr>
        <a:xfrm>
          <a:off x="2633" y="1356165"/>
          <a:ext cx="1179181" cy="589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Secretariat</a:t>
          </a:r>
          <a:endParaRPr lang="el-GR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HTA</a:t>
          </a:r>
          <a:endParaRPr lang="el-GR" sz="900" b="1" kern="1200" dirty="0"/>
        </a:p>
      </dsp:txBody>
      <dsp:txXfrm>
        <a:off x="2633" y="1356165"/>
        <a:ext cx="1179181" cy="589590"/>
      </dsp:txXfrm>
    </dsp:sp>
    <dsp:sp modelId="{9BADB5F9-7267-45B8-ABA3-ED49F547607B}">
      <dsp:nvSpPr>
        <dsp:cNvPr id="0" name=""/>
        <dsp:cNvSpPr/>
      </dsp:nvSpPr>
      <dsp:spPr>
        <a:xfrm>
          <a:off x="1429443" y="1356165"/>
          <a:ext cx="1179181" cy="589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Secretariat</a:t>
          </a:r>
          <a:endParaRPr lang="el-GR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L</a:t>
          </a:r>
          <a:r>
            <a:rPr lang="el-GR" sz="900" b="1" kern="1200" dirty="0" smtClean="0"/>
            <a:t>.3816</a:t>
          </a:r>
          <a:endParaRPr lang="el-GR" sz="900" b="1" kern="1200" dirty="0"/>
        </a:p>
      </dsp:txBody>
      <dsp:txXfrm>
        <a:off x="1429443" y="1356165"/>
        <a:ext cx="1179181" cy="589590"/>
      </dsp:txXfrm>
    </dsp:sp>
    <dsp:sp modelId="{788E801B-6A8A-452B-A9BA-9C2AF3DC1677}">
      <dsp:nvSpPr>
        <dsp:cNvPr id="0" name=""/>
        <dsp:cNvSpPr/>
      </dsp:nvSpPr>
      <dsp:spPr>
        <a:xfrm>
          <a:off x="2856254" y="1356165"/>
          <a:ext cx="1179181" cy="589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Steering Committee</a:t>
          </a:r>
          <a:endParaRPr lang="el-GR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SFEE</a:t>
          </a:r>
          <a:r>
            <a:rPr lang="el-GR" sz="900" b="1" kern="1200" dirty="0" smtClean="0"/>
            <a:t>/ </a:t>
          </a:r>
          <a:r>
            <a:rPr lang="en-US" sz="900" b="1" kern="1200" dirty="0" smtClean="0"/>
            <a:t>PEF</a:t>
          </a:r>
          <a:endParaRPr lang="el-GR" sz="900" b="1" kern="1200" dirty="0"/>
        </a:p>
      </dsp:txBody>
      <dsp:txXfrm>
        <a:off x="2856254" y="1356165"/>
        <a:ext cx="1179181" cy="589590"/>
      </dsp:txXfrm>
    </dsp:sp>
    <dsp:sp modelId="{94C21CFF-AA68-41C6-9E86-794C67298C4E}">
      <dsp:nvSpPr>
        <dsp:cNvPr id="0" name=""/>
        <dsp:cNvSpPr/>
      </dsp:nvSpPr>
      <dsp:spPr>
        <a:xfrm>
          <a:off x="3151049" y="2193385"/>
          <a:ext cx="1179181" cy="589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Secretariat</a:t>
          </a:r>
          <a:endParaRPr lang="el-GR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POSITIVE LIST</a:t>
          </a:r>
          <a:r>
            <a:rPr lang="el-GR" sz="900" b="1" kern="1200" dirty="0" smtClean="0"/>
            <a:t> (</a:t>
          </a:r>
          <a:r>
            <a:rPr lang="en-US" sz="900" b="1" kern="1200" dirty="0" smtClean="0"/>
            <a:t>COMMUNITY</a:t>
          </a:r>
          <a:br>
            <a:rPr lang="en-US" sz="900" b="1" kern="1200" dirty="0" smtClean="0"/>
          </a:br>
          <a:r>
            <a:rPr lang="en-US" sz="900" b="1" kern="1200" dirty="0" smtClean="0"/>
            <a:t>MEDICINES</a:t>
          </a:r>
          <a:r>
            <a:rPr lang="el-GR" sz="900" b="1" kern="1200" dirty="0" smtClean="0"/>
            <a:t>)</a:t>
          </a:r>
          <a:endParaRPr lang="el-GR" sz="900" b="1" kern="1200" dirty="0"/>
        </a:p>
      </dsp:txBody>
      <dsp:txXfrm>
        <a:off x="3151049" y="2193385"/>
        <a:ext cx="1179181" cy="589590"/>
      </dsp:txXfrm>
    </dsp:sp>
    <dsp:sp modelId="{16A04530-BD15-40BC-9557-B3B282B3AAFC}">
      <dsp:nvSpPr>
        <dsp:cNvPr id="0" name=""/>
        <dsp:cNvSpPr/>
      </dsp:nvSpPr>
      <dsp:spPr>
        <a:xfrm>
          <a:off x="3151049" y="3030604"/>
          <a:ext cx="1179181" cy="589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Secretariat</a:t>
          </a:r>
          <a:endParaRPr lang="el-GR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NEGATIVE LIST</a:t>
          </a:r>
          <a:endParaRPr lang="el-GR" sz="900" b="1" kern="1200" dirty="0"/>
        </a:p>
      </dsp:txBody>
      <dsp:txXfrm>
        <a:off x="3151049" y="3030604"/>
        <a:ext cx="1179181" cy="589590"/>
      </dsp:txXfrm>
    </dsp:sp>
    <dsp:sp modelId="{C982754E-82BC-4620-9C6C-E426CAC794DC}">
      <dsp:nvSpPr>
        <dsp:cNvPr id="0" name=""/>
        <dsp:cNvSpPr/>
      </dsp:nvSpPr>
      <dsp:spPr>
        <a:xfrm>
          <a:off x="4283064" y="1356165"/>
          <a:ext cx="1179181" cy="589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Secretariat</a:t>
          </a:r>
          <a:endParaRPr lang="el-GR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b="1" kern="1200" dirty="0" smtClean="0"/>
            <a:t>ΕΟ</a:t>
          </a:r>
          <a:r>
            <a:rPr lang="en-US" sz="900" b="1" kern="1200" dirty="0" smtClean="0"/>
            <a:t>P</a:t>
          </a:r>
          <a:r>
            <a:rPr lang="el-GR" sz="900" b="1" kern="1200" dirty="0" smtClean="0"/>
            <a:t>ΥΥ</a:t>
          </a:r>
          <a:endParaRPr lang="el-GR" sz="900" b="1" kern="1200" dirty="0"/>
        </a:p>
      </dsp:txBody>
      <dsp:txXfrm>
        <a:off x="4283064" y="1356165"/>
        <a:ext cx="1179181" cy="589590"/>
      </dsp:txXfrm>
    </dsp:sp>
    <dsp:sp modelId="{59D1D238-CED4-463A-9568-2B069AAAD592}">
      <dsp:nvSpPr>
        <dsp:cNvPr id="0" name=""/>
        <dsp:cNvSpPr/>
      </dsp:nvSpPr>
      <dsp:spPr>
        <a:xfrm>
          <a:off x="5709874" y="1356165"/>
          <a:ext cx="1179181" cy="589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Secretariat</a:t>
          </a:r>
          <a:endParaRPr lang="el-GR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MARKETING DIRECTORS</a:t>
          </a:r>
          <a:endParaRPr lang="el-GR" sz="900" b="1" kern="1200" dirty="0"/>
        </a:p>
      </dsp:txBody>
      <dsp:txXfrm>
        <a:off x="5709874" y="1356165"/>
        <a:ext cx="1179181" cy="589590"/>
      </dsp:txXfrm>
    </dsp:sp>
    <dsp:sp modelId="{9AACA3C0-57C9-45CD-BD81-12CDF62D58DB}">
      <dsp:nvSpPr>
        <dsp:cNvPr id="0" name=""/>
        <dsp:cNvSpPr/>
      </dsp:nvSpPr>
      <dsp:spPr>
        <a:xfrm>
          <a:off x="7136684" y="1356165"/>
          <a:ext cx="1179181" cy="589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Secretariat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E-prescribing </a:t>
          </a:r>
          <a:r>
            <a:rPr lang="el-GR" sz="900" b="1" kern="1200" dirty="0" smtClean="0"/>
            <a:t>+ </a:t>
          </a:r>
          <a:r>
            <a:rPr lang="en-US" sz="900" b="1" kern="1200" dirty="0" smtClean="0"/>
            <a:t>IDIKA</a:t>
          </a:r>
          <a:endParaRPr lang="el-GR" sz="900" b="1" kern="1200" dirty="0"/>
        </a:p>
      </dsp:txBody>
      <dsp:txXfrm>
        <a:off x="7136684" y="1356165"/>
        <a:ext cx="1179181" cy="589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DD92F3E-54AC-4867-B29E-91C5E7D5D6E6}" type="datetimeFigureOut">
              <a:rPr lang="el-GR"/>
              <a:pPr>
                <a:defRPr/>
              </a:pPr>
              <a:t>25/11/2013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11AF1F1-77EE-4B5E-B09F-72E856C7C54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5478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D468FE-8173-458C-BFA0-8F0F2C1B6FEF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5951"/>
            <a:ext cx="5438775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39447B7-6FFB-49A6-927B-6E266BAED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35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50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350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350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350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350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defTabSz="9350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defTabSz="9350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defTabSz="9350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defTabSz="9350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C95AEF2-0B06-49F4-AC18-D48B358B802C}" type="slidenum">
              <a:rPr lang="en-GB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mtClean="0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50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350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350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350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350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defTabSz="9350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defTabSz="9350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defTabSz="9350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defTabSz="93503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0EA2B91-A4D2-4A04-A083-B597F7901CFD}" type="slidenum">
              <a:rPr lang="en-GB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smtClean="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Placeholder 1"/>
          <p:cNvSpPr>
            <a:spLocks noGrp="1"/>
          </p:cNvSpPr>
          <p:nvPr>
            <p:ph type="ctrTitle"/>
          </p:nvPr>
        </p:nvSpPr>
        <p:spPr>
          <a:xfrm>
            <a:off x="411163" y="2559050"/>
            <a:ext cx="4113212" cy="1096963"/>
          </a:xfrm>
        </p:spPr>
        <p:txBody>
          <a:bodyPr anchor="b"/>
          <a:lstStyle>
            <a:lvl1pPr>
              <a:lnSpc>
                <a:spcPct val="85000"/>
              </a:lnSpc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8131" name="Text Placeholder 2"/>
          <p:cNvSpPr>
            <a:spLocks noGrp="1"/>
          </p:cNvSpPr>
          <p:nvPr>
            <p:ph type="subTitle" idx="1"/>
          </p:nvPr>
        </p:nvSpPr>
        <p:spPr>
          <a:xfrm>
            <a:off x="411163" y="3702050"/>
            <a:ext cx="3656012" cy="274638"/>
          </a:xfrm>
        </p:spPr>
        <p:txBody>
          <a:bodyPr anchor="t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411163" y="4021138"/>
            <a:ext cx="2133600" cy="304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100000"/>
              </a:lnSpc>
              <a:defRPr sz="1400">
                <a:cs typeface="+mn-cs"/>
              </a:defRPr>
            </a:lvl1pPr>
          </a:lstStyle>
          <a:p>
            <a:pPr>
              <a:defRPr/>
            </a:pPr>
            <a:fld id="{F40329AA-F8AC-45AA-B0D3-6B089E7D0F18}" type="datetime1">
              <a:rPr lang="en-US"/>
              <a:pPr>
                <a:defRPr/>
              </a:pPr>
              <a:t>11/25/2013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79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| Date xx.xx.xx | Company Confidential ©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DC33E-3C2E-448D-B148-75CFD8587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4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0038" y="1279525"/>
            <a:ext cx="2079625" cy="4168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163" y="1279525"/>
            <a:ext cx="6086475" cy="4168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| Date xx.xx.xx | Company Confidential ©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8537D-8549-466E-A89D-9E8980EAD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45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ack 1"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ittle_Gir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0"/>
            <a:ext cx="47767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PPT_Gradient_Black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0"/>
            <a:ext cx="2279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0" y="1530350"/>
            <a:ext cx="125413" cy="3797300"/>
          </a:xfrm>
          <a:custGeom>
            <a:avLst/>
            <a:gdLst>
              <a:gd name="T0" fmla="*/ 0 w 94692"/>
              <a:gd name="T1" fmla="*/ 0 h 3865545"/>
              <a:gd name="T2" fmla="*/ 0 w 94692"/>
              <a:gd name="T3" fmla="*/ 0 h 3865545"/>
              <a:gd name="T4" fmla="*/ 124765 w 94692"/>
              <a:gd name="T5" fmla="*/ 0 h 3865545"/>
              <a:gd name="T6" fmla="*/ 124765 w 94692"/>
              <a:gd name="T7" fmla="*/ 3797010 h 3865545"/>
              <a:gd name="T8" fmla="*/ 0 w 94692"/>
              <a:gd name="T9" fmla="*/ 3797010 h 3865545"/>
              <a:gd name="T10" fmla="*/ 0 w 94692"/>
              <a:gd name="T11" fmla="*/ 3797010 h 38655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4692" h="3865545">
                <a:moveTo>
                  <a:pt x="0" y="0"/>
                </a:moveTo>
                <a:lnTo>
                  <a:pt x="0" y="0"/>
                </a:lnTo>
                <a:lnTo>
                  <a:pt x="94692" y="0"/>
                </a:lnTo>
                <a:lnTo>
                  <a:pt x="94692" y="3865545"/>
                </a:lnTo>
                <a:lnTo>
                  <a:pt x="0" y="3865545"/>
                </a:lnTo>
              </a:path>
            </a:pathLst>
          </a:custGeom>
          <a:noFill/>
          <a:ln w="25400" cap="flat" cmpd="sng" algn="ctr">
            <a:solidFill>
              <a:schemeClr val="accent3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12" descr="AbbVieLogo_Standard_Whit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493713"/>
            <a:ext cx="137160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Placeholder 1"/>
          <p:cNvSpPr>
            <a:spLocks noGrp="1"/>
          </p:cNvSpPr>
          <p:nvPr>
            <p:ph type="ctrTitle"/>
          </p:nvPr>
        </p:nvSpPr>
        <p:spPr bwMode="gray">
          <a:xfrm>
            <a:off x="411163" y="2559050"/>
            <a:ext cx="4113212" cy="1096963"/>
          </a:xfrm>
        </p:spPr>
        <p:txBody>
          <a:bodyPr/>
          <a:lstStyle>
            <a:lvl1pPr>
              <a:lnSpc>
                <a:spcPct val="85000"/>
              </a:lnSpc>
              <a:defRPr sz="3200" smtClean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3556" name="Text Placeholder 2"/>
          <p:cNvSpPr>
            <a:spLocks noGrp="1"/>
          </p:cNvSpPr>
          <p:nvPr>
            <p:ph type="subTitle" idx="1"/>
          </p:nvPr>
        </p:nvSpPr>
        <p:spPr bwMode="gray">
          <a:xfrm>
            <a:off x="411163" y="3702050"/>
            <a:ext cx="3656012" cy="274638"/>
          </a:xfrm>
        </p:spPr>
        <p:txBody>
          <a:bodyPr/>
          <a:lstStyle>
            <a:lvl1pPr>
              <a:lnSpc>
                <a:spcPct val="75000"/>
              </a:lnSpc>
              <a:defRPr sz="1400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411163" y="4021138"/>
            <a:ext cx="21336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100000"/>
              </a:lnSpc>
              <a:defRPr sz="14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93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ack 2"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Pla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0"/>
            <a:ext cx="4657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PPT_Gradient_Black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0"/>
            <a:ext cx="2279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AbbVieLogo_Standard_Whit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493713"/>
            <a:ext cx="137160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13"/>
          <p:cNvSpPr>
            <a:spLocks/>
          </p:cNvSpPr>
          <p:nvPr userDrawn="1"/>
        </p:nvSpPr>
        <p:spPr bwMode="gray">
          <a:xfrm>
            <a:off x="4572000" y="1530350"/>
            <a:ext cx="125413" cy="3797300"/>
          </a:xfrm>
          <a:custGeom>
            <a:avLst/>
            <a:gdLst>
              <a:gd name="T0" fmla="*/ 0 w 94692"/>
              <a:gd name="T1" fmla="*/ 0 h 3865545"/>
              <a:gd name="T2" fmla="*/ 0 w 94692"/>
              <a:gd name="T3" fmla="*/ 0 h 3865545"/>
              <a:gd name="T4" fmla="*/ 2071986 w 94692"/>
              <a:gd name="T5" fmla="*/ 0 h 3865545"/>
              <a:gd name="T6" fmla="*/ 2071986 w 94692"/>
              <a:gd name="T7" fmla="*/ 3177484 h 3865545"/>
              <a:gd name="T8" fmla="*/ 0 w 94692"/>
              <a:gd name="T9" fmla="*/ 3177484 h 3865545"/>
              <a:gd name="T10" fmla="*/ 0 w 94692"/>
              <a:gd name="T11" fmla="*/ 3177484 h 38655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4692" h="3865545">
                <a:moveTo>
                  <a:pt x="0" y="0"/>
                </a:moveTo>
                <a:lnTo>
                  <a:pt x="0" y="0"/>
                </a:lnTo>
                <a:lnTo>
                  <a:pt x="94692" y="0"/>
                </a:lnTo>
                <a:lnTo>
                  <a:pt x="94692" y="3865545"/>
                </a:lnTo>
                <a:lnTo>
                  <a:pt x="0" y="3865545"/>
                </a:lnTo>
              </a:path>
            </a:pathLst>
          </a:custGeom>
          <a:noFill/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l-GR"/>
          </a:p>
        </p:txBody>
      </p:sp>
      <p:sp>
        <p:nvSpPr>
          <p:cNvPr id="23555" name="Title Placeholder 1"/>
          <p:cNvSpPr>
            <a:spLocks noGrp="1"/>
          </p:cNvSpPr>
          <p:nvPr>
            <p:ph type="ctrTitle"/>
          </p:nvPr>
        </p:nvSpPr>
        <p:spPr bwMode="gray">
          <a:xfrm>
            <a:off x="411163" y="2559050"/>
            <a:ext cx="4113212" cy="1096963"/>
          </a:xfrm>
        </p:spPr>
        <p:txBody>
          <a:bodyPr/>
          <a:lstStyle>
            <a:lvl1pPr>
              <a:lnSpc>
                <a:spcPct val="85000"/>
              </a:lnSpc>
              <a:defRPr sz="3200" smtClean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3556" name="Text Placeholder 2"/>
          <p:cNvSpPr>
            <a:spLocks noGrp="1"/>
          </p:cNvSpPr>
          <p:nvPr>
            <p:ph type="subTitle" idx="1"/>
          </p:nvPr>
        </p:nvSpPr>
        <p:spPr bwMode="gray">
          <a:xfrm>
            <a:off x="411163" y="3702050"/>
            <a:ext cx="3656012" cy="274638"/>
          </a:xfrm>
        </p:spPr>
        <p:txBody>
          <a:bodyPr/>
          <a:lstStyle>
            <a:lvl1pPr>
              <a:lnSpc>
                <a:spcPct val="75000"/>
              </a:lnSpc>
              <a:defRPr sz="1400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411163" y="4021138"/>
            <a:ext cx="21336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100000"/>
              </a:lnSpc>
              <a:defRPr sz="14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50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ack 3"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icroscop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0"/>
            <a:ext cx="47767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PPT_Gradient_Black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0"/>
            <a:ext cx="2279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AbbVieLogo_Standard_Whit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493713"/>
            <a:ext cx="137160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13"/>
          <p:cNvSpPr>
            <a:spLocks/>
          </p:cNvSpPr>
          <p:nvPr userDrawn="1"/>
        </p:nvSpPr>
        <p:spPr bwMode="gray">
          <a:xfrm>
            <a:off x="4572000" y="1530350"/>
            <a:ext cx="125413" cy="3797300"/>
          </a:xfrm>
          <a:custGeom>
            <a:avLst/>
            <a:gdLst>
              <a:gd name="T0" fmla="*/ 0 w 94692"/>
              <a:gd name="T1" fmla="*/ 0 h 3865545"/>
              <a:gd name="T2" fmla="*/ 0 w 94692"/>
              <a:gd name="T3" fmla="*/ 0 h 3865545"/>
              <a:gd name="T4" fmla="*/ 124765 w 94692"/>
              <a:gd name="T5" fmla="*/ 0 h 3865545"/>
              <a:gd name="T6" fmla="*/ 124765 w 94692"/>
              <a:gd name="T7" fmla="*/ 3797010 h 3865545"/>
              <a:gd name="T8" fmla="*/ 0 w 94692"/>
              <a:gd name="T9" fmla="*/ 3797010 h 3865545"/>
              <a:gd name="T10" fmla="*/ 0 w 94692"/>
              <a:gd name="T11" fmla="*/ 3797010 h 38655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4692" h="3865545">
                <a:moveTo>
                  <a:pt x="0" y="0"/>
                </a:moveTo>
                <a:lnTo>
                  <a:pt x="0" y="0"/>
                </a:lnTo>
                <a:lnTo>
                  <a:pt x="94692" y="0"/>
                </a:lnTo>
                <a:lnTo>
                  <a:pt x="94692" y="3865545"/>
                </a:lnTo>
                <a:lnTo>
                  <a:pt x="0" y="3865545"/>
                </a:lnTo>
              </a:path>
            </a:pathLst>
          </a:custGeom>
          <a:noFill/>
          <a:ln w="25400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555" name="Title Placeholder 1"/>
          <p:cNvSpPr>
            <a:spLocks noGrp="1"/>
          </p:cNvSpPr>
          <p:nvPr>
            <p:ph type="ctrTitle"/>
          </p:nvPr>
        </p:nvSpPr>
        <p:spPr bwMode="gray">
          <a:xfrm>
            <a:off x="411163" y="2559050"/>
            <a:ext cx="4113212" cy="1096963"/>
          </a:xfrm>
        </p:spPr>
        <p:txBody>
          <a:bodyPr/>
          <a:lstStyle>
            <a:lvl1pPr>
              <a:lnSpc>
                <a:spcPct val="85000"/>
              </a:lnSpc>
              <a:defRPr sz="3200" smtClean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3556" name="Text Placeholder 2"/>
          <p:cNvSpPr>
            <a:spLocks noGrp="1"/>
          </p:cNvSpPr>
          <p:nvPr>
            <p:ph type="subTitle" idx="1"/>
          </p:nvPr>
        </p:nvSpPr>
        <p:spPr bwMode="gray">
          <a:xfrm>
            <a:off x="411163" y="3702050"/>
            <a:ext cx="3656012" cy="274638"/>
          </a:xfrm>
        </p:spPr>
        <p:txBody>
          <a:bodyPr/>
          <a:lstStyle>
            <a:lvl1pPr>
              <a:lnSpc>
                <a:spcPct val="75000"/>
              </a:lnSpc>
              <a:defRPr sz="1400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411163" y="4021138"/>
            <a:ext cx="21336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100000"/>
              </a:lnSpc>
              <a:defRPr sz="14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25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Dark Blue"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AbbVieLogo_Standard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493713"/>
            <a:ext cx="137160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8"/>
          <p:cNvSpPr>
            <a:spLocks/>
          </p:cNvSpPr>
          <p:nvPr userDrawn="1"/>
        </p:nvSpPr>
        <p:spPr bwMode="gray">
          <a:xfrm>
            <a:off x="4572000" y="1530350"/>
            <a:ext cx="125413" cy="3797300"/>
          </a:xfrm>
          <a:custGeom>
            <a:avLst/>
            <a:gdLst>
              <a:gd name="T0" fmla="*/ 0 w 94692"/>
              <a:gd name="T1" fmla="*/ 0 h 3865545"/>
              <a:gd name="T2" fmla="*/ 0 w 94692"/>
              <a:gd name="T3" fmla="*/ 0 h 3865545"/>
              <a:gd name="T4" fmla="*/ 2071986 w 94692"/>
              <a:gd name="T5" fmla="*/ 0 h 3865545"/>
              <a:gd name="T6" fmla="*/ 2071986 w 94692"/>
              <a:gd name="T7" fmla="*/ 3177484 h 3865545"/>
              <a:gd name="T8" fmla="*/ 0 w 94692"/>
              <a:gd name="T9" fmla="*/ 3177484 h 3865545"/>
              <a:gd name="T10" fmla="*/ 0 w 94692"/>
              <a:gd name="T11" fmla="*/ 3177484 h 38655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4692" h="3865545">
                <a:moveTo>
                  <a:pt x="0" y="0"/>
                </a:moveTo>
                <a:lnTo>
                  <a:pt x="0" y="0"/>
                </a:lnTo>
                <a:lnTo>
                  <a:pt x="94692" y="0"/>
                </a:lnTo>
                <a:lnTo>
                  <a:pt x="94692" y="3865545"/>
                </a:lnTo>
                <a:lnTo>
                  <a:pt x="0" y="3865545"/>
                </a:lnTo>
              </a:path>
            </a:pathLst>
          </a:custGeom>
          <a:noFill/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l-GR"/>
          </a:p>
        </p:txBody>
      </p:sp>
      <p:sp>
        <p:nvSpPr>
          <p:cNvPr id="23555" name="Title Placeholder 1"/>
          <p:cNvSpPr>
            <a:spLocks noGrp="1"/>
          </p:cNvSpPr>
          <p:nvPr>
            <p:ph type="ctrTitle"/>
          </p:nvPr>
        </p:nvSpPr>
        <p:spPr bwMode="gray">
          <a:xfrm>
            <a:off x="411163" y="2559050"/>
            <a:ext cx="4113212" cy="1096963"/>
          </a:xfrm>
        </p:spPr>
        <p:txBody>
          <a:bodyPr/>
          <a:lstStyle>
            <a:lvl1pPr>
              <a:lnSpc>
                <a:spcPct val="85000"/>
              </a:lnSpc>
              <a:defRPr sz="3200" smtClean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3556" name="Text Placeholder 2"/>
          <p:cNvSpPr>
            <a:spLocks noGrp="1"/>
          </p:cNvSpPr>
          <p:nvPr>
            <p:ph type="subTitle" idx="1"/>
          </p:nvPr>
        </p:nvSpPr>
        <p:spPr bwMode="gray">
          <a:xfrm>
            <a:off x="411163" y="3702050"/>
            <a:ext cx="3656012" cy="274638"/>
          </a:xfrm>
        </p:spPr>
        <p:txBody>
          <a:bodyPr/>
          <a:lstStyle>
            <a:lvl1pPr>
              <a:lnSpc>
                <a:spcPct val="75000"/>
              </a:lnSpc>
              <a:defRPr sz="1400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411163" y="4021138"/>
            <a:ext cx="21336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100000"/>
              </a:lnSpc>
              <a:defRPr sz="14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18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hite 1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woman on gras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38" y="0"/>
            <a:ext cx="48561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PPT_Gradient_White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0"/>
            <a:ext cx="3235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0" y="1530350"/>
            <a:ext cx="125413" cy="3797300"/>
          </a:xfrm>
          <a:custGeom>
            <a:avLst/>
            <a:gdLst>
              <a:gd name="T0" fmla="*/ 0 w 94692"/>
              <a:gd name="T1" fmla="*/ 0 h 3865545"/>
              <a:gd name="T2" fmla="*/ 0 w 94692"/>
              <a:gd name="T3" fmla="*/ 0 h 3865545"/>
              <a:gd name="T4" fmla="*/ 124765 w 94692"/>
              <a:gd name="T5" fmla="*/ 0 h 3865545"/>
              <a:gd name="T6" fmla="*/ 124765 w 94692"/>
              <a:gd name="T7" fmla="*/ 3797010 h 3865545"/>
              <a:gd name="T8" fmla="*/ 0 w 94692"/>
              <a:gd name="T9" fmla="*/ 3797010 h 3865545"/>
              <a:gd name="T10" fmla="*/ 0 w 94692"/>
              <a:gd name="T11" fmla="*/ 3797010 h 38655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4692" h="3865545">
                <a:moveTo>
                  <a:pt x="0" y="0"/>
                </a:moveTo>
                <a:lnTo>
                  <a:pt x="0" y="0"/>
                </a:lnTo>
                <a:lnTo>
                  <a:pt x="94692" y="0"/>
                </a:lnTo>
                <a:lnTo>
                  <a:pt x="94692" y="3865545"/>
                </a:lnTo>
                <a:lnTo>
                  <a:pt x="0" y="3865545"/>
                </a:lnTo>
              </a:path>
            </a:pathLst>
          </a:custGeom>
          <a:noFill/>
          <a:ln w="25400" cap="flat" cmpd="sng" algn="ctr">
            <a:solidFill>
              <a:schemeClr val="accent3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12" descr="AbbVieLogo_Standard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493713"/>
            <a:ext cx="137160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Placeholder 1"/>
          <p:cNvSpPr>
            <a:spLocks noGrp="1"/>
          </p:cNvSpPr>
          <p:nvPr>
            <p:ph type="ctrTitle"/>
          </p:nvPr>
        </p:nvSpPr>
        <p:spPr bwMode="gray">
          <a:xfrm>
            <a:off x="411163" y="2559050"/>
            <a:ext cx="4113212" cy="1096963"/>
          </a:xfrm>
        </p:spPr>
        <p:txBody>
          <a:bodyPr/>
          <a:lstStyle>
            <a:lvl1pPr>
              <a:lnSpc>
                <a:spcPct val="85000"/>
              </a:lnSpc>
              <a:defRPr sz="3200" smtClean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3556" name="Text Placeholder 2"/>
          <p:cNvSpPr>
            <a:spLocks noGrp="1"/>
          </p:cNvSpPr>
          <p:nvPr>
            <p:ph type="subTitle" idx="1"/>
          </p:nvPr>
        </p:nvSpPr>
        <p:spPr bwMode="gray">
          <a:xfrm>
            <a:off x="411163" y="3702050"/>
            <a:ext cx="3656012" cy="274638"/>
          </a:xfrm>
        </p:spPr>
        <p:txBody>
          <a:bodyPr/>
          <a:lstStyle>
            <a:lvl1pPr>
              <a:lnSpc>
                <a:spcPct val="75000"/>
              </a:lnSpc>
              <a:defRPr sz="1400" smtClean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411163" y="4021138"/>
            <a:ext cx="21336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100000"/>
              </a:lnSpc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70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hite 2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woman in ha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0"/>
            <a:ext cx="5013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PPT_Gradient_White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0"/>
            <a:ext cx="3235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0" y="1530350"/>
            <a:ext cx="125413" cy="3797300"/>
          </a:xfrm>
          <a:custGeom>
            <a:avLst/>
            <a:gdLst>
              <a:gd name="T0" fmla="*/ 0 w 94692"/>
              <a:gd name="T1" fmla="*/ 0 h 3865545"/>
              <a:gd name="T2" fmla="*/ 0 w 94692"/>
              <a:gd name="T3" fmla="*/ 0 h 3865545"/>
              <a:gd name="T4" fmla="*/ 124765 w 94692"/>
              <a:gd name="T5" fmla="*/ 0 h 3865545"/>
              <a:gd name="T6" fmla="*/ 124765 w 94692"/>
              <a:gd name="T7" fmla="*/ 3797010 h 3865545"/>
              <a:gd name="T8" fmla="*/ 0 w 94692"/>
              <a:gd name="T9" fmla="*/ 3797010 h 3865545"/>
              <a:gd name="T10" fmla="*/ 0 w 94692"/>
              <a:gd name="T11" fmla="*/ 3797010 h 38655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4692" h="3865545">
                <a:moveTo>
                  <a:pt x="0" y="0"/>
                </a:moveTo>
                <a:lnTo>
                  <a:pt x="0" y="0"/>
                </a:lnTo>
                <a:lnTo>
                  <a:pt x="94692" y="0"/>
                </a:lnTo>
                <a:lnTo>
                  <a:pt x="94692" y="3865545"/>
                </a:lnTo>
                <a:lnTo>
                  <a:pt x="0" y="3865545"/>
                </a:lnTo>
              </a:path>
            </a:pathLst>
          </a:custGeom>
          <a:noFill/>
          <a:ln w="25400" cap="flat" cmpd="sng" algn="ctr">
            <a:solidFill>
              <a:schemeClr val="accent5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12" descr="AbbVieLogo_Standard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493713"/>
            <a:ext cx="137160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Placeholder 1"/>
          <p:cNvSpPr>
            <a:spLocks noGrp="1"/>
          </p:cNvSpPr>
          <p:nvPr>
            <p:ph type="ctrTitle"/>
          </p:nvPr>
        </p:nvSpPr>
        <p:spPr bwMode="gray">
          <a:xfrm>
            <a:off x="411163" y="2559050"/>
            <a:ext cx="4113212" cy="1096963"/>
          </a:xfrm>
        </p:spPr>
        <p:txBody>
          <a:bodyPr/>
          <a:lstStyle>
            <a:lvl1pPr>
              <a:lnSpc>
                <a:spcPct val="85000"/>
              </a:lnSpc>
              <a:defRPr sz="3200" smtClean="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3556" name="Text Placeholder 2"/>
          <p:cNvSpPr>
            <a:spLocks noGrp="1"/>
          </p:cNvSpPr>
          <p:nvPr>
            <p:ph type="subTitle" idx="1"/>
          </p:nvPr>
        </p:nvSpPr>
        <p:spPr bwMode="gray">
          <a:xfrm>
            <a:off x="411163" y="3702050"/>
            <a:ext cx="3656012" cy="274638"/>
          </a:xfrm>
        </p:spPr>
        <p:txBody>
          <a:bodyPr/>
          <a:lstStyle>
            <a:lvl1pPr>
              <a:lnSpc>
                <a:spcPct val="75000"/>
              </a:lnSpc>
              <a:defRPr sz="1400" smtClean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411163" y="4021138"/>
            <a:ext cx="21336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100000"/>
              </a:lnSpc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84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hite 3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flask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PPT_Gradient_White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0"/>
            <a:ext cx="3235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0" y="1530350"/>
            <a:ext cx="125413" cy="3797300"/>
          </a:xfrm>
          <a:custGeom>
            <a:avLst/>
            <a:gdLst>
              <a:gd name="T0" fmla="*/ 0 w 94692"/>
              <a:gd name="T1" fmla="*/ 0 h 3865545"/>
              <a:gd name="T2" fmla="*/ 0 w 94692"/>
              <a:gd name="T3" fmla="*/ 0 h 3865545"/>
              <a:gd name="T4" fmla="*/ 124765 w 94692"/>
              <a:gd name="T5" fmla="*/ 0 h 3865545"/>
              <a:gd name="T6" fmla="*/ 124765 w 94692"/>
              <a:gd name="T7" fmla="*/ 3797010 h 3865545"/>
              <a:gd name="T8" fmla="*/ 0 w 94692"/>
              <a:gd name="T9" fmla="*/ 3797010 h 3865545"/>
              <a:gd name="T10" fmla="*/ 0 w 94692"/>
              <a:gd name="T11" fmla="*/ 3797010 h 38655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4692" h="3865545">
                <a:moveTo>
                  <a:pt x="0" y="0"/>
                </a:moveTo>
                <a:lnTo>
                  <a:pt x="0" y="0"/>
                </a:lnTo>
                <a:lnTo>
                  <a:pt x="94692" y="0"/>
                </a:lnTo>
                <a:lnTo>
                  <a:pt x="94692" y="3865545"/>
                </a:lnTo>
                <a:lnTo>
                  <a:pt x="0" y="3865545"/>
                </a:lnTo>
              </a:path>
            </a:pathLst>
          </a:custGeom>
          <a:noFill/>
          <a:ln w="25400" cap="flat" cmpd="sng" algn="ctr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12" descr="AbbVieLogo_Standard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493713"/>
            <a:ext cx="137160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Placeholder 1"/>
          <p:cNvSpPr>
            <a:spLocks noGrp="1"/>
          </p:cNvSpPr>
          <p:nvPr>
            <p:ph type="ctrTitle"/>
          </p:nvPr>
        </p:nvSpPr>
        <p:spPr bwMode="gray">
          <a:xfrm>
            <a:off x="411163" y="2559050"/>
            <a:ext cx="4113212" cy="1096963"/>
          </a:xfrm>
        </p:spPr>
        <p:txBody>
          <a:bodyPr/>
          <a:lstStyle>
            <a:lvl1pPr>
              <a:lnSpc>
                <a:spcPct val="85000"/>
              </a:lnSpc>
              <a:defRPr sz="3200" smtClean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3556" name="Text Placeholder 2"/>
          <p:cNvSpPr>
            <a:spLocks noGrp="1"/>
          </p:cNvSpPr>
          <p:nvPr>
            <p:ph type="subTitle" idx="1"/>
          </p:nvPr>
        </p:nvSpPr>
        <p:spPr bwMode="gray">
          <a:xfrm>
            <a:off x="411163" y="3702050"/>
            <a:ext cx="3656012" cy="274638"/>
          </a:xfrm>
        </p:spPr>
        <p:txBody>
          <a:bodyPr/>
          <a:lstStyle>
            <a:lvl1pPr>
              <a:lnSpc>
                <a:spcPct val="75000"/>
              </a:lnSpc>
              <a:defRPr sz="1400" smtClean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411163" y="4021138"/>
            <a:ext cx="21336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100000"/>
              </a:lnSpc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17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AbbVie Identity Training_Angela Vernadaki| Date 4.Jan.2013 | Company Confidential ©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C37ED-D1F0-40B0-8880-9B4157A41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0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58750" y="6569075"/>
            <a:ext cx="1066800" cy="217488"/>
          </a:xfrm>
          <a:prstGeom prst="rect">
            <a:avLst/>
          </a:prstGeom>
          <a:solidFill>
            <a:srgbClr val="071D49"/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 08.03.2013 | Confidential ©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0DC92-A2E2-4D74-9603-4E2E31E1D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72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59"/>
            <a:ext cx="3858768" cy="49377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0159"/>
            <a:ext cx="3858768" cy="49377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AbbVie Identity Training| Date 11.28.12 | Company Confidential ©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9D392-234B-4411-96CB-B2B8FCF9B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65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AbbVie Identity Training| Date 11.28.12 | Company Confidential © 2012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352EC-1FF4-40FC-83EF-456C0D428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57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0" y="6537325"/>
            <a:ext cx="9144000" cy="320675"/>
          </a:xfrm>
          <a:prstGeom prst="rect">
            <a:avLst/>
          </a:prstGeom>
          <a:solidFill>
            <a:srgbClr val="071D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pic>
        <p:nvPicPr>
          <p:cNvPr id="3" name="Picture 16" descr="AbbVieLogo_Small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6630988"/>
            <a:ext cx="685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AbbVie Identity Training| Date 11.28.12 | Company Confidential ©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D707F-6B55-4025-94A2-7747115EC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46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/>
          <p:cNvSpPr>
            <a:spLocks/>
          </p:cNvSpPr>
          <p:nvPr userDrawn="1"/>
        </p:nvSpPr>
        <p:spPr bwMode="gray">
          <a:xfrm>
            <a:off x="4572000" y="1530350"/>
            <a:ext cx="125413" cy="3797300"/>
          </a:xfrm>
          <a:custGeom>
            <a:avLst/>
            <a:gdLst>
              <a:gd name="T0" fmla="*/ 0 w 94692"/>
              <a:gd name="T1" fmla="*/ 0 h 3865545"/>
              <a:gd name="T2" fmla="*/ 0 w 94692"/>
              <a:gd name="T3" fmla="*/ 0 h 3865545"/>
              <a:gd name="T4" fmla="*/ 2071986 w 94692"/>
              <a:gd name="T5" fmla="*/ 0 h 3865545"/>
              <a:gd name="T6" fmla="*/ 2071986 w 94692"/>
              <a:gd name="T7" fmla="*/ 3177484 h 3865545"/>
              <a:gd name="T8" fmla="*/ 0 w 94692"/>
              <a:gd name="T9" fmla="*/ 3177484 h 3865545"/>
              <a:gd name="T10" fmla="*/ 0 w 94692"/>
              <a:gd name="T11" fmla="*/ 3177484 h 38655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4692" h="3865545">
                <a:moveTo>
                  <a:pt x="0" y="0"/>
                </a:moveTo>
                <a:lnTo>
                  <a:pt x="0" y="0"/>
                </a:lnTo>
                <a:lnTo>
                  <a:pt x="94692" y="0"/>
                </a:lnTo>
                <a:lnTo>
                  <a:pt x="94692" y="3865545"/>
                </a:lnTo>
                <a:lnTo>
                  <a:pt x="0" y="3865545"/>
                </a:lnTo>
              </a:path>
            </a:pathLst>
          </a:custGeom>
          <a:noFill/>
          <a:ln w="25400" cap="flat" cmpd="sng" algn="ctr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l-GR"/>
          </a:p>
        </p:txBody>
      </p:sp>
      <p:pic>
        <p:nvPicPr>
          <p:cNvPr id="5" name="Picture 12" descr="AbbVieLogo_Standard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493713"/>
            <a:ext cx="137160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Placeholder 1"/>
          <p:cNvSpPr>
            <a:spLocks noGrp="1"/>
          </p:cNvSpPr>
          <p:nvPr>
            <p:ph type="ctrTitle"/>
          </p:nvPr>
        </p:nvSpPr>
        <p:spPr bwMode="gray">
          <a:xfrm>
            <a:off x="411163" y="2559050"/>
            <a:ext cx="4113212" cy="1096963"/>
          </a:xfrm>
        </p:spPr>
        <p:txBody>
          <a:bodyPr/>
          <a:lstStyle>
            <a:lvl1pPr>
              <a:lnSpc>
                <a:spcPct val="85000"/>
              </a:lnSpc>
              <a:defRPr sz="3200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3556" name="Text Placeholder 2"/>
          <p:cNvSpPr>
            <a:spLocks noGrp="1"/>
          </p:cNvSpPr>
          <p:nvPr>
            <p:ph type="subTitle" idx="1"/>
          </p:nvPr>
        </p:nvSpPr>
        <p:spPr bwMode="gray">
          <a:xfrm>
            <a:off x="411163" y="3702050"/>
            <a:ext cx="3656012" cy="274638"/>
          </a:xfrm>
        </p:spPr>
        <p:txBody>
          <a:bodyPr/>
          <a:lstStyle>
            <a:lvl1pPr>
              <a:defRPr sz="1400" smtClean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3334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 2">
    <p:bg bwMode="auto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/>
          <p:cNvSpPr>
            <a:spLocks/>
          </p:cNvSpPr>
          <p:nvPr userDrawn="1"/>
        </p:nvSpPr>
        <p:spPr bwMode="gray">
          <a:xfrm>
            <a:off x="4572000" y="1530350"/>
            <a:ext cx="125413" cy="3797300"/>
          </a:xfrm>
          <a:custGeom>
            <a:avLst/>
            <a:gdLst>
              <a:gd name="T0" fmla="*/ 0 w 94692"/>
              <a:gd name="T1" fmla="*/ 0 h 3865545"/>
              <a:gd name="T2" fmla="*/ 0 w 94692"/>
              <a:gd name="T3" fmla="*/ 0 h 3865545"/>
              <a:gd name="T4" fmla="*/ 2071986 w 94692"/>
              <a:gd name="T5" fmla="*/ 0 h 3865545"/>
              <a:gd name="T6" fmla="*/ 2071986 w 94692"/>
              <a:gd name="T7" fmla="*/ 3177484 h 3865545"/>
              <a:gd name="T8" fmla="*/ 0 w 94692"/>
              <a:gd name="T9" fmla="*/ 3177484 h 3865545"/>
              <a:gd name="T10" fmla="*/ 0 w 94692"/>
              <a:gd name="T11" fmla="*/ 3177484 h 38655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4692" h="3865545">
                <a:moveTo>
                  <a:pt x="0" y="0"/>
                </a:moveTo>
                <a:lnTo>
                  <a:pt x="0" y="0"/>
                </a:lnTo>
                <a:lnTo>
                  <a:pt x="94692" y="0"/>
                </a:lnTo>
                <a:lnTo>
                  <a:pt x="94692" y="3865545"/>
                </a:lnTo>
                <a:lnTo>
                  <a:pt x="0" y="3865545"/>
                </a:lnTo>
              </a:path>
            </a:pathLst>
          </a:custGeom>
          <a:noFill/>
          <a:ln w="25400" cap="flat" cmpd="sng" algn="ctr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l-GR"/>
          </a:p>
        </p:txBody>
      </p:sp>
      <p:pic>
        <p:nvPicPr>
          <p:cNvPr id="5" name="Picture 12" descr="AbbVieLogo_Standard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493713"/>
            <a:ext cx="137160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Placeholder 1"/>
          <p:cNvSpPr>
            <a:spLocks noGrp="1"/>
          </p:cNvSpPr>
          <p:nvPr>
            <p:ph type="ctrTitle"/>
          </p:nvPr>
        </p:nvSpPr>
        <p:spPr bwMode="gray">
          <a:xfrm>
            <a:off x="411163" y="2559050"/>
            <a:ext cx="4113212" cy="1096963"/>
          </a:xfrm>
        </p:spPr>
        <p:txBody>
          <a:bodyPr/>
          <a:lstStyle>
            <a:lvl1pPr>
              <a:lnSpc>
                <a:spcPct val="85000"/>
              </a:lnSpc>
              <a:defRPr sz="3200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3556" name="Text Placeholder 2"/>
          <p:cNvSpPr>
            <a:spLocks noGrp="1"/>
          </p:cNvSpPr>
          <p:nvPr>
            <p:ph type="subTitle" idx="1"/>
          </p:nvPr>
        </p:nvSpPr>
        <p:spPr bwMode="gray">
          <a:xfrm>
            <a:off x="411163" y="3702050"/>
            <a:ext cx="3656012" cy="274638"/>
          </a:xfrm>
        </p:spPr>
        <p:txBody>
          <a:bodyPr/>
          <a:lstStyle>
            <a:lvl1pPr>
              <a:defRPr sz="1400" smtClean="0">
                <a:solidFill>
                  <a:srgbClr val="8CE2D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3113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 3">
    <p:bg bwMode="auto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/>
          <p:cNvSpPr>
            <a:spLocks/>
          </p:cNvSpPr>
          <p:nvPr userDrawn="1"/>
        </p:nvSpPr>
        <p:spPr bwMode="gray">
          <a:xfrm>
            <a:off x="4572000" y="1530350"/>
            <a:ext cx="125413" cy="3797300"/>
          </a:xfrm>
          <a:custGeom>
            <a:avLst/>
            <a:gdLst>
              <a:gd name="T0" fmla="*/ 0 w 94692"/>
              <a:gd name="T1" fmla="*/ 0 h 3865545"/>
              <a:gd name="T2" fmla="*/ 0 w 94692"/>
              <a:gd name="T3" fmla="*/ 0 h 3865545"/>
              <a:gd name="T4" fmla="*/ 2071986 w 94692"/>
              <a:gd name="T5" fmla="*/ 0 h 3865545"/>
              <a:gd name="T6" fmla="*/ 2071986 w 94692"/>
              <a:gd name="T7" fmla="*/ 3177484 h 3865545"/>
              <a:gd name="T8" fmla="*/ 0 w 94692"/>
              <a:gd name="T9" fmla="*/ 3177484 h 3865545"/>
              <a:gd name="T10" fmla="*/ 0 w 94692"/>
              <a:gd name="T11" fmla="*/ 3177484 h 38655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4692" h="3865545">
                <a:moveTo>
                  <a:pt x="0" y="0"/>
                </a:moveTo>
                <a:lnTo>
                  <a:pt x="0" y="0"/>
                </a:lnTo>
                <a:lnTo>
                  <a:pt x="94692" y="0"/>
                </a:lnTo>
                <a:lnTo>
                  <a:pt x="94692" y="3865545"/>
                </a:lnTo>
                <a:lnTo>
                  <a:pt x="0" y="3865545"/>
                </a:lnTo>
              </a:path>
            </a:pathLst>
          </a:custGeom>
          <a:noFill/>
          <a:ln w="25400" cap="flat" cmpd="sng" algn="ctr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l-GR"/>
          </a:p>
        </p:txBody>
      </p:sp>
      <p:pic>
        <p:nvPicPr>
          <p:cNvPr id="5" name="Picture 12" descr="AbbVieLogo_Standard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493713"/>
            <a:ext cx="137160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Placeholder 1"/>
          <p:cNvSpPr>
            <a:spLocks noGrp="1"/>
          </p:cNvSpPr>
          <p:nvPr>
            <p:ph type="ctrTitle"/>
          </p:nvPr>
        </p:nvSpPr>
        <p:spPr bwMode="gray">
          <a:xfrm>
            <a:off x="411163" y="2559050"/>
            <a:ext cx="4113212" cy="1096963"/>
          </a:xfrm>
        </p:spPr>
        <p:txBody>
          <a:bodyPr/>
          <a:lstStyle>
            <a:lvl1pPr>
              <a:lnSpc>
                <a:spcPct val="85000"/>
              </a:lnSpc>
              <a:defRPr sz="3200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3556" name="Text Placeholder 2"/>
          <p:cNvSpPr>
            <a:spLocks noGrp="1"/>
          </p:cNvSpPr>
          <p:nvPr>
            <p:ph type="subTitle" idx="1"/>
          </p:nvPr>
        </p:nvSpPr>
        <p:spPr bwMode="gray">
          <a:xfrm>
            <a:off x="411163" y="3702050"/>
            <a:ext cx="3656012" cy="274638"/>
          </a:xfrm>
        </p:spPr>
        <p:txBody>
          <a:bodyPr/>
          <a:lstStyle>
            <a:lvl1pPr>
              <a:defRPr sz="1400" smtClean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24708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Lab_Woma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654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PPT_Gradient_White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0"/>
            <a:ext cx="3230563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0" y="6537325"/>
            <a:ext cx="9144000" cy="3206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pic>
        <p:nvPicPr>
          <p:cNvPr id="7" name="Picture 16" descr="AbbVieLogo_Small_Whit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6630988"/>
            <a:ext cx="685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12750" y="5166360"/>
            <a:ext cx="4389120" cy="274320"/>
          </a:xfrm>
        </p:spPr>
        <p:txBody>
          <a:bodyPr anchor="t"/>
          <a:lstStyle>
            <a:lvl1pPr>
              <a:defRPr sz="14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11163" y="1279525"/>
            <a:ext cx="5943600" cy="3794760"/>
          </a:xfrm>
        </p:spPr>
        <p:txBody>
          <a:bodyPr anchor="ctr"/>
          <a:lstStyle>
            <a:lvl1pPr>
              <a:lnSpc>
                <a:spcPct val="75000"/>
              </a:lnSpc>
              <a:spcBef>
                <a:spcPts val="0"/>
              </a:spcBef>
              <a:defRPr sz="4000">
                <a:solidFill>
                  <a:schemeClr val="tx2"/>
                </a:solidFill>
              </a:defRPr>
            </a:lvl1pPr>
            <a:lvl2pPr marL="0" indent="0">
              <a:lnSpc>
                <a:spcPct val="75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AbbVie Identity Training| Date 11.28.12 | Company Confidential © 2012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968B3-257B-402C-8FCA-475B7A3EA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070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Quote 2"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ittle_Gir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0"/>
            <a:ext cx="3905250" cy="654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PPT_Gradient_Black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0"/>
            <a:ext cx="2279650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0" y="6537325"/>
            <a:ext cx="9144000" cy="3206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pic>
        <p:nvPicPr>
          <p:cNvPr id="7" name="Picture 16" descr="AbbVieLogo_Small_Whit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6630988"/>
            <a:ext cx="685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12750" y="5166360"/>
            <a:ext cx="4389120" cy="274320"/>
          </a:xfrm>
        </p:spPr>
        <p:txBody>
          <a:bodyPr anchor="t"/>
          <a:lstStyle>
            <a:lvl1pPr>
              <a:defRPr sz="14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11163" y="1279525"/>
            <a:ext cx="5943600" cy="3794760"/>
          </a:xfrm>
        </p:spPr>
        <p:txBody>
          <a:bodyPr anchor="ctr"/>
          <a:lstStyle>
            <a:lvl1pPr>
              <a:lnSpc>
                <a:spcPct val="75000"/>
              </a:lnSpc>
              <a:spcBef>
                <a:spcPts val="0"/>
              </a:spcBef>
              <a:defRPr sz="4000">
                <a:solidFill>
                  <a:schemeClr val="bg2"/>
                </a:solidFill>
              </a:defRPr>
            </a:lvl1pPr>
            <a:lvl2pPr marL="0" indent="0">
              <a:lnSpc>
                <a:spcPct val="75000"/>
              </a:lnSpc>
              <a:spcBef>
                <a:spcPts val="0"/>
              </a:spcBef>
              <a:buNone/>
              <a:defRPr sz="20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AbbVie Identity Training| Date 11.28.12 | Company Confidential © 2012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00AB7-CC3C-402C-9D59-58C02CBD2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765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Quote 3"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6537325"/>
            <a:ext cx="9144000" cy="3206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pic>
        <p:nvPicPr>
          <p:cNvPr id="5" name="Picture 16" descr="AbbVieLogo_Small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6630988"/>
            <a:ext cx="685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9"/>
          <p:cNvSpPr>
            <a:spLocks/>
          </p:cNvSpPr>
          <p:nvPr userDrawn="1"/>
        </p:nvSpPr>
        <p:spPr bwMode="gray">
          <a:xfrm>
            <a:off x="7981950" y="1279525"/>
            <a:ext cx="125413" cy="3797300"/>
          </a:xfrm>
          <a:custGeom>
            <a:avLst/>
            <a:gdLst>
              <a:gd name="T0" fmla="*/ 0 w 94692"/>
              <a:gd name="T1" fmla="*/ 0 h 3865545"/>
              <a:gd name="T2" fmla="*/ 0 w 94692"/>
              <a:gd name="T3" fmla="*/ 0 h 3865545"/>
              <a:gd name="T4" fmla="*/ 2071986 w 94692"/>
              <a:gd name="T5" fmla="*/ 0 h 3865545"/>
              <a:gd name="T6" fmla="*/ 2071986 w 94692"/>
              <a:gd name="T7" fmla="*/ 3177484 h 3865545"/>
              <a:gd name="T8" fmla="*/ 0 w 94692"/>
              <a:gd name="T9" fmla="*/ 3177484 h 3865545"/>
              <a:gd name="T10" fmla="*/ 0 w 94692"/>
              <a:gd name="T11" fmla="*/ 3177484 h 38655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4692" h="3865545">
                <a:moveTo>
                  <a:pt x="0" y="0"/>
                </a:moveTo>
                <a:lnTo>
                  <a:pt x="0" y="0"/>
                </a:lnTo>
                <a:lnTo>
                  <a:pt x="94692" y="0"/>
                </a:lnTo>
                <a:lnTo>
                  <a:pt x="94692" y="3865545"/>
                </a:lnTo>
                <a:lnTo>
                  <a:pt x="0" y="3865545"/>
                </a:lnTo>
              </a:path>
            </a:pathLst>
          </a:custGeom>
          <a:noFill/>
          <a:ln w="25400" cap="flat" cmpd="sng" algn="ctr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12750" y="5166360"/>
            <a:ext cx="4389120" cy="274320"/>
          </a:xfrm>
        </p:spPr>
        <p:txBody>
          <a:bodyPr anchor="t"/>
          <a:lstStyle>
            <a:lvl1pPr>
              <a:defRPr sz="14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11163" y="1279525"/>
            <a:ext cx="7223760" cy="3794760"/>
          </a:xfrm>
        </p:spPr>
        <p:txBody>
          <a:bodyPr anchor="ctr"/>
          <a:lstStyle>
            <a:lvl1pPr>
              <a:lnSpc>
                <a:spcPct val="75000"/>
              </a:lnSpc>
              <a:spcBef>
                <a:spcPts val="0"/>
              </a:spcBef>
              <a:defRPr sz="4000">
                <a:solidFill>
                  <a:schemeClr val="bg2"/>
                </a:solidFill>
              </a:defRPr>
            </a:lvl1pPr>
            <a:lvl2pPr marL="0" indent="0">
              <a:lnSpc>
                <a:spcPct val="75000"/>
              </a:lnSpc>
              <a:spcBef>
                <a:spcPts val="0"/>
              </a:spcBef>
              <a:buNone/>
              <a:defRPr sz="20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AbbVie Identity Training| Date 11.28.12 | Company Confidential © 2012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45905-5520-473E-8A2B-65002F9A8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72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AbbVie Identity Training| Date 11.28.12 | Company Confidential © 2012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7F7DE-0BEB-41AD-8EAC-51414A598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9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| Date xx.xx.xx | Company Confidential ©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4DBC9-73D2-4F4E-9E8C-4F5337022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34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B2E4D-2866-4B1E-B27C-1A8855F4A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2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279525"/>
            <a:ext cx="4083050" cy="3794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279525"/>
            <a:ext cx="4083050" cy="3794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| Date xx.xx.xx | Company Confidential ©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F66BB-4A24-4CCA-B3F2-7E180CB91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9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| Date xx.xx.xx | Company Confidential © 2012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02699-76A2-4B64-921C-EDAEF7088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6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| Date xx.xx.xx | Company Confidential ©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C060C-CB1A-435D-ADB8-8DCD830C3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0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| Date xx.xx.xx | Company Confidential © 2012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41DCC-EEB5-423F-BBB2-EE0353E0F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6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| Date xx.xx.xx | Company Confidential ©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6B2F0-3A12-4F34-ACB9-F7446FABB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4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| Date xx.xx.xx | Company Confidential ©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1602C-C4ED-4112-8F0C-CD0AB16B8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9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11163" y="1279525"/>
            <a:ext cx="83185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6537325"/>
            <a:ext cx="9144000" cy="320675"/>
          </a:xfrm>
          <a:prstGeom prst="rect">
            <a:avLst/>
          </a:prstGeom>
          <a:solidFill>
            <a:srgbClr val="071D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gray">
          <a:xfrm>
            <a:off x="412750" y="5164138"/>
            <a:ext cx="43878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2970213" y="6607175"/>
            <a:ext cx="54848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9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Presentation Title | Date xx.xx.xx | Company Confidential ©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482013" y="6607175"/>
            <a:ext cx="2476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900" b="1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F87A2C4F-EB9A-46D8-8BEC-81B237707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6" descr="AbbVieLogo_Small_White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6630988"/>
            <a:ext cx="685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hdr="0" dt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folHlink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folHlink"/>
          </a:solidFill>
          <a:latin typeface="Calibri" pitchFamily="34" charset="0"/>
          <a:cs typeface="Arial" charset="0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folHlink"/>
          </a:solidFill>
          <a:latin typeface="Calibri" pitchFamily="34" charset="0"/>
          <a:cs typeface="Arial" charset="0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folHlink"/>
          </a:solidFill>
          <a:latin typeface="Calibri" pitchFamily="34" charset="0"/>
          <a:cs typeface="Arial" charset="0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folHlink"/>
          </a:solidFill>
          <a:latin typeface="Calibri" pitchFamily="34" charset="0"/>
          <a:cs typeface="Arial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folHlink"/>
          </a:solidFill>
          <a:latin typeface="Calibri" pitchFamily="34" charset="0"/>
          <a:cs typeface="Arial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folHlink"/>
          </a:solidFill>
          <a:latin typeface="Calibri" pitchFamily="34" charset="0"/>
          <a:cs typeface="Arial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folHlink"/>
          </a:solidFill>
          <a:latin typeface="Calibri" pitchFamily="34" charset="0"/>
          <a:cs typeface="Arial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folHlink"/>
          </a:solidFill>
          <a:latin typeface="Calibri" pitchFamily="34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lnSpc>
          <a:spcPct val="75000"/>
        </a:lnSpc>
        <a:spcBef>
          <a:spcPct val="80000"/>
        </a:spcBef>
        <a:spcAft>
          <a:spcPct val="0"/>
        </a:spcAft>
        <a:buFont typeface="Arial" charset="0"/>
        <a:defRPr sz="4000">
          <a:solidFill>
            <a:srgbClr val="071D49"/>
          </a:solidFill>
          <a:latin typeface="+mn-lt"/>
          <a:ea typeface="+mn-ea"/>
          <a:cs typeface="+mn-cs"/>
        </a:defRPr>
      </a:lvl1pPr>
      <a:lvl2pPr marL="114300" indent="342900" algn="l" defTabSz="457200" rtl="0" eaLnBrk="0" fontAlgn="base" hangingPunct="0">
        <a:lnSpc>
          <a:spcPct val="75000"/>
        </a:lnSpc>
        <a:spcBef>
          <a:spcPct val="40000"/>
        </a:spcBef>
        <a:spcAft>
          <a:spcPct val="0"/>
        </a:spcAft>
        <a:defRPr sz="2000">
          <a:solidFill>
            <a:srgbClr val="071D49"/>
          </a:solidFill>
          <a:latin typeface="+mn-lt"/>
          <a:cs typeface="+mn-cs"/>
        </a:defRPr>
      </a:lvl2pPr>
      <a:lvl3pPr marL="7493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>
          <a:solidFill>
            <a:schemeClr val="tx1"/>
          </a:solidFill>
          <a:latin typeface="+mn-lt"/>
          <a:cs typeface="+mn-cs"/>
        </a:defRPr>
      </a:lvl3pPr>
      <a:lvl4pPr marL="1143000" indent="-228600" algn="l" defTabSz="457200" rtl="0" eaLnBrk="0" fontAlgn="base" hangingPunct="0">
        <a:spcBef>
          <a:spcPct val="1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485900" indent="-228600" algn="l" defTabSz="457200" rtl="0" eaLnBrk="0" fontAlgn="base" hangingPunct="0">
        <a:spcBef>
          <a:spcPct val="1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5pPr>
      <a:lvl6pPr marL="1943100" indent="-228600" algn="l" defTabSz="457200" rtl="0" fontAlgn="base">
        <a:spcBef>
          <a:spcPct val="1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6pPr>
      <a:lvl7pPr marL="2400300" indent="-228600" algn="l" defTabSz="457200" rtl="0" fontAlgn="base">
        <a:spcBef>
          <a:spcPct val="1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7pPr>
      <a:lvl8pPr marL="2857500" indent="-228600" algn="l" defTabSz="457200" rtl="0" fontAlgn="base">
        <a:spcBef>
          <a:spcPct val="1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8pPr>
      <a:lvl9pPr marL="3314700" indent="-228600" algn="l" defTabSz="457200" rtl="0" fontAlgn="base">
        <a:spcBef>
          <a:spcPct val="1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0" y="6537325"/>
            <a:ext cx="9144000" cy="3206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12750" y="227013"/>
            <a:ext cx="83185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1163" y="1279525"/>
            <a:ext cx="83185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2970213" y="6607175"/>
            <a:ext cx="54848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9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AbbVie Identity Training| Date 11.28.12 | Company Confidential ©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482013" y="6607175"/>
            <a:ext cx="2476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900" b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9479690B-69AD-4F70-AADB-B69773F5D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5" name="Line 8"/>
          <p:cNvSpPr>
            <a:spLocks noChangeShapeType="1"/>
          </p:cNvSpPr>
          <p:nvPr/>
        </p:nvSpPr>
        <p:spPr bwMode="auto">
          <a:xfrm>
            <a:off x="412750" y="958850"/>
            <a:ext cx="8318500" cy="0"/>
          </a:xfrm>
          <a:prstGeom prst="line">
            <a:avLst/>
          </a:prstGeom>
          <a:noFill/>
          <a:ln w="9525">
            <a:solidFill>
              <a:srgbClr val="071D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pic>
        <p:nvPicPr>
          <p:cNvPr id="2056" name="Picture 16" descr="AbbVieLogo_Small_White.ep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6630988"/>
            <a:ext cx="685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04" r:id="rId9"/>
    <p:sldLayoutId id="2147484105" r:id="rId10"/>
    <p:sldLayoutId id="2147484118" r:id="rId11"/>
    <p:sldLayoutId id="2147484119" r:id="rId12"/>
    <p:sldLayoutId id="2147484120" r:id="rId13"/>
    <p:sldLayoutId id="2147484121" r:id="rId14"/>
    <p:sldLayoutId id="2147484122" r:id="rId15"/>
    <p:sldLayoutId id="2147484123" r:id="rId16"/>
    <p:sldLayoutId id="2147484124" r:id="rId17"/>
    <p:sldLayoutId id="2147484106" r:id="rId18"/>
    <p:sldLayoutId id="2147484125" r:id="rId19"/>
  </p:sldLayoutIdLst>
  <p:hf hdr="0" dt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pitchFamily="34" charset="0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pitchFamily="34" charset="0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pitchFamily="34" charset="0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pitchFamily="34" charset="0"/>
        </a:defRPr>
      </a:lvl5pPr>
      <a:lvl6pPr marL="4572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71D49"/>
          </a:solidFill>
          <a:latin typeface="Calibri" pitchFamily="34" charset="0"/>
        </a:defRPr>
      </a:lvl6pPr>
      <a:lvl7pPr marL="9144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71D49"/>
          </a:solidFill>
          <a:latin typeface="Calibri" pitchFamily="34" charset="0"/>
        </a:defRPr>
      </a:lvl7pPr>
      <a:lvl8pPr marL="13716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71D49"/>
          </a:solidFill>
          <a:latin typeface="Calibri" pitchFamily="34" charset="0"/>
        </a:defRPr>
      </a:lvl8pPr>
      <a:lvl9pPr marL="18288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71D49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80000"/>
        </a:spcBef>
        <a:spcAft>
          <a:spcPct val="0"/>
        </a:spcAft>
        <a:buFont typeface="Arial" charset="0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0" indent="-292100" algn="l" defTabSz="457200" rtl="0" eaLnBrk="0" fontAlgn="base" hangingPunct="0">
        <a:spcBef>
          <a:spcPct val="40000"/>
        </a:spcBef>
        <a:spcAft>
          <a:spcPct val="0"/>
        </a:spcAft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493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457200" rtl="0" eaLnBrk="0" fontAlgn="base" hangingPunct="0">
        <a:spcBef>
          <a:spcPct val="1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indent="-228600" algn="l" defTabSz="457200" rtl="0" eaLnBrk="0" fontAlgn="base" hangingPunct="0">
        <a:spcBef>
          <a:spcPct val="1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6400" y="1735138"/>
            <a:ext cx="4410075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71D49"/>
                </a:solidFill>
              </a:rPr>
              <a:t>Review of 2013</a:t>
            </a:r>
            <a:r>
              <a:rPr lang="el-GR" dirty="0" smtClean="0">
                <a:solidFill>
                  <a:srgbClr val="071D49"/>
                </a:solidFill>
              </a:rPr>
              <a:t> </a:t>
            </a:r>
            <a:r>
              <a:rPr lang="en-US" dirty="0" smtClean="0">
                <a:solidFill>
                  <a:srgbClr val="071D49"/>
                </a:solidFill>
              </a:rPr>
              <a:t>actions of Reimbursement Committees</a:t>
            </a:r>
            <a:endParaRPr lang="en-GB" dirty="0" smtClean="0">
              <a:solidFill>
                <a:srgbClr val="071D49"/>
              </a:solidFill>
            </a:endParaRPr>
          </a:p>
        </p:txBody>
      </p:sp>
      <p:sp>
        <p:nvSpPr>
          <p:cNvPr id="21507" name="Rectangle 19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marL="0" indent="0" eaLnBrk="1" hangingPunct="1"/>
            <a:r>
              <a:rPr lang="en-US" sz="1600" b="1" dirty="0" smtClean="0"/>
              <a:t>Pascal Apostolides</a:t>
            </a:r>
          </a:p>
          <a:p>
            <a:pPr marL="0" indent="0" eaLnBrk="1" hangingPunct="1"/>
            <a:r>
              <a:rPr lang="en-US" sz="1600" dirty="0" smtClean="0"/>
              <a:t>Managing Director AbbVie</a:t>
            </a:r>
            <a:endParaRPr lang="el-GR" sz="1600" dirty="0" smtClean="0"/>
          </a:p>
          <a:p>
            <a:pPr marL="0" indent="0" eaLnBrk="1" hangingPunct="1"/>
            <a:r>
              <a:rPr lang="en-US" sz="1600" dirty="0" smtClean="0"/>
              <a:t>SFEE Vice-President</a:t>
            </a:r>
          </a:p>
          <a:p>
            <a:pPr marL="0" indent="0" eaLnBrk="1" hangingPunct="1"/>
            <a:endParaRPr lang="en-US" sz="1600" dirty="0" smtClean="0"/>
          </a:p>
          <a:p>
            <a:pPr marL="0" indent="0" eaLnBrk="1" hangingPunct="1"/>
            <a:r>
              <a:rPr lang="en-US" dirty="0" smtClean="0"/>
              <a:t>Athens, 27 November 2013</a:t>
            </a:r>
          </a:p>
          <a:p>
            <a:pPr marL="0" indent="0" eaLnBrk="1" hangingPunct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Athens Hilton,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Esprerides</a:t>
            </a:r>
            <a:endParaRPr lang="el-GR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 eaLnBrk="1" hangingPunct="1"/>
            <a:endParaRPr lang="el-GR" sz="1600" dirty="0" smtClean="0"/>
          </a:p>
          <a:p>
            <a:pPr marL="0" indent="0" eaLnBrk="1" hangingPunct="1"/>
            <a:endParaRPr lang="el-GR" sz="1600" dirty="0" smtClean="0"/>
          </a:p>
          <a:p>
            <a:pPr marL="0" indent="0" eaLnBrk="1" hangingPunct="1"/>
            <a:endParaRPr lang="el-GR" sz="1600" dirty="0" smtClean="0"/>
          </a:p>
          <a:p>
            <a:pPr marL="0" indent="0" eaLnBrk="1" hangingPunct="1"/>
            <a:endParaRPr lang="en-GB" sz="1600" dirty="0" smtClean="0">
              <a:solidFill>
                <a:srgbClr val="008000"/>
              </a:solidFill>
            </a:endParaRPr>
          </a:p>
        </p:txBody>
      </p:sp>
      <p:sp>
        <p:nvSpPr>
          <p:cNvPr id="21508" name="Freeform 13"/>
          <p:cNvSpPr>
            <a:spLocks/>
          </p:cNvSpPr>
          <p:nvPr/>
        </p:nvSpPr>
        <p:spPr bwMode="gray">
          <a:xfrm>
            <a:off x="4918075" y="1227138"/>
            <a:ext cx="125413" cy="4513262"/>
          </a:xfrm>
          <a:custGeom>
            <a:avLst/>
            <a:gdLst>
              <a:gd name="T0" fmla="*/ 0 w 94692"/>
              <a:gd name="T1" fmla="*/ 0 h 3865545"/>
              <a:gd name="T2" fmla="*/ 0 w 94692"/>
              <a:gd name="T3" fmla="*/ 0 h 3865545"/>
              <a:gd name="T4" fmla="*/ 891843 w 94692"/>
              <a:gd name="T5" fmla="*/ 0 h 3865545"/>
              <a:gd name="T6" fmla="*/ 891843 w 94692"/>
              <a:gd name="T7" fmla="*/ 7949105 h 3865545"/>
              <a:gd name="T8" fmla="*/ 0 w 94692"/>
              <a:gd name="T9" fmla="*/ 7949105 h 3865545"/>
              <a:gd name="T10" fmla="*/ 0 w 94692"/>
              <a:gd name="T11" fmla="*/ 7949105 h 38655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4692" h="3865545">
                <a:moveTo>
                  <a:pt x="0" y="0"/>
                </a:moveTo>
                <a:lnTo>
                  <a:pt x="0" y="0"/>
                </a:lnTo>
                <a:lnTo>
                  <a:pt x="94692" y="0"/>
                </a:lnTo>
                <a:lnTo>
                  <a:pt x="94692" y="3865545"/>
                </a:lnTo>
                <a:lnTo>
                  <a:pt x="0" y="3865545"/>
                </a:lnTo>
              </a:path>
            </a:pathLst>
          </a:custGeom>
          <a:noFill/>
          <a:ln w="25400" cap="flat" cmpd="sng" algn="ctr">
            <a:solidFill>
              <a:schemeClr val="folHlink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l-GR"/>
          </a:p>
        </p:txBody>
      </p:sp>
      <p:pic>
        <p:nvPicPr>
          <p:cNvPr id="21509" name="Εικόνα 1" descr="Περιγραφή: logo_SFEE_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2455863"/>
            <a:ext cx="3529013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7647045"/>
              </p:ext>
            </p:extLst>
          </p:nvPr>
        </p:nvGraphicFramePr>
        <p:xfrm>
          <a:off x="411163" y="1279525"/>
          <a:ext cx="8318500" cy="4139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08.03.2013 | ©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969587-C24D-41FC-AB14-BE27CE2A4A4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4821" name="Title 1"/>
          <p:cNvSpPr txBox="1">
            <a:spLocks/>
          </p:cNvSpPr>
          <p:nvPr/>
        </p:nvSpPr>
        <p:spPr bwMode="gray">
          <a:xfrm>
            <a:off x="261938" y="241300"/>
            <a:ext cx="83185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l"/>
            <a:r>
              <a:rPr lang="en-US" sz="3200">
                <a:solidFill>
                  <a:srgbClr val="071D49"/>
                </a:solidFill>
              </a:rPr>
              <a:t>Reimbursement Committees</a:t>
            </a:r>
            <a:endParaRPr lang="el-GR" sz="3200">
              <a:solidFill>
                <a:srgbClr val="071D4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8B2E4D-2866-4B1E-B27C-1A8855F4AF5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72" y="950892"/>
            <a:ext cx="2063750" cy="55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78" y="1524000"/>
            <a:ext cx="8520044" cy="462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1450" y="950892"/>
            <a:ext cx="6934200" cy="55352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l-GR" sz="2400" b="1" dirty="0" smtClean="0"/>
              <a:t>Ε</a:t>
            </a:r>
            <a:r>
              <a:rPr lang="en-US" sz="2400" b="1" dirty="0" err="1" smtClean="0"/>
              <a:t>urope’s</a:t>
            </a:r>
            <a:r>
              <a:rPr lang="en-US" sz="2400" b="1" dirty="0" smtClean="0"/>
              <a:t> public health disaster: How austerity kills</a:t>
            </a:r>
            <a:endParaRPr lang="el-GR" sz="2400" b="1" dirty="0"/>
          </a:p>
        </p:txBody>
      </p:sp>
      <p:sp useBgFill="1">
        <p:nvSpPr>
          <p:cNvPr id="6" name="Rectangle 5"/>
          <p:cNvSpPr/>
          <p:nvPr/>
        </p:nvSpPr>
        <p:spPr>
          <a:xfrm>
            <a:off x="311978" y="1543048"/>
            <a:ext cx="5107747" cy="542925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By </a:t>
            </a:r>
            <a:r>
              <a:rPr lang="en-US" sz="1400" b="1" dirty="0" smtClean="0">
                <a:solidFill>
                  <a:schemeClr val="tx1"/>
                </a:solidFill>
              </a:rPr>
              <a:t>David </a:t>
            </a:r>
            <a:r>
              <a:rPr lang="en-US" sz="1400" b="1" dirty="0" err="1" smtClean="0">
                <a:solidFill>
                  <a:schemeClr val="tx1"/>
                </a:solidFill>
              </a:rPr>
              <a:t>Stucker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and </a:t>
            </a:r>
            <a:r>
              <a:rPr lang="en-US" sz="1400" b="1" dirty="0" smtClean="0">
                <a:solidFill>
                  <a:schemeClr val="tx1"/>
                </a:solidFill>
              </a:rPr>
              <a:t>Sanjay </a:t>
            </a:r>
            <a:r>
              <a:rPr lang="en-US" sz="1400" b="1" dirty="0" err="1" smtClean="0">
                <a:solidFill>
                  <a:schemeClr val="tx1"/>
                </a:solidFill>
              </a:rPr>
              <a:t>Basu</a:t>
            </a:r>
            <a:r>
              <a:rPr lang="en-US" sz="1400" b="1" dirty="0" smtClean="0">
                <a:solidFill>
                  <a:schemeClr val="tx1"/>
                </a:solidFill>
              </a:rPr>
              <a:t>, </a:t>
            </a:r>
            <a:r>
              <a:rPr lang="en-US" sz="1400" dirty="0" smtClean="0">
                <a:solidFill>
                  <a:schemeClr val="tx1"/>
                </a:solidFill>
              </a:rPr>
              <a:t>special to CNN, </a:t>
            </a:r>
          </a:p>
          <a:p>
            <a:pPr algn="l"/>
            <a:r>
              <a:rPr lang="en-US" sz="1400" b="1" dirty="0" smtClean="0">
                <a:solidFill>
                  <a:srgbClr val="C00000"/>
                </a:solidFill>
              </a:rPr>
              <a:t>September 9, 2013</a:t>
            </a:r>
            <a:endParaRPr lang="el-GR" sz="1400" b="1" dirty="0">
              <a:solidFill>
                <a:srgbClr val="C00000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661987" y="2647950"/>
            <a:ext cx="7972425" cy="3048000"/>
          </a:xfrm>
          <a:prstGeom prst="wedgeRectCallout">
            <a:avLst/>
          </a:prstGeom>
          <a:gradFill flip="none" rotWithShape="1">
            <a:gsLst>
              <a:gs pos="0">
                <a:srgbClr val="FFEFD1"/>
              </a:gs>
              <a:gs pos="54000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effectLst>
            <a:glow rad="228600">
              <a:schemeClr val="tx2">
                <a:lumMod val="20000"/>
                <a:lumOff val="80000"/>
                <a:alpha val="78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190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b="1" dirty="0">
                <a:solidFill>
                  <a:schemeClr val="tx1"/>
                </a:solidFill>
              </a:rPr>
              <a:t>Sanjay </a:t>
            </a:r>
            <a:r>
              <a:rPr lang="en-US" sz="1400" b="1" dirty="0" err="1">
                <a:solidFill>
                  <a:schemeClr val="tx1"/>
                </a:solidFill>
              </a:rPr>
              <a:t>Basu</a:t>
            </a:r>
            <a:endParaRPr lang="el-GR" sz="1400" dirty="0">
              <a:solidFill>
                <a:schemeClr val="tx1"/>
              </a:solidFill>
            </a:endParaRPr>
          </a:p>
          <a:p>
            <a:pPr algn="l"/>
            <a:r>
              <a:rPr lang="en-US" sz="1400" dirty="0">
                <a:solidFill>
                  <a:schemeClr val="tx1"/>
                </a:solidFill>
              </a:rPr>
              <a:t>Greece, for example, is in the middle of a public health disaster. To meet budget-deficit reduction targets set by the European Central Bank, European Commission, and International Monetary Fund (the so-called troika), Greece's public health budget has been cut by more than 40%.</a:t>
            </a:r>
            <a:endParaRPr lang="el-GR" sz="1400" dirty="0">
              <a:solidFill>
                <a:schemeClr val="tx1"/>
              </a:solidFill>
            </a:endParaRPr>
          </a:p>
          <a:p>
            <a:pPr algn="l"/>
            <a:r>
              <a:rPr lang="en-US" sz="1400" b="1" u="sng" dirty="0">
                <a:solidFill>
                  <a:schemeClr val="tx1"/>
                </a:solidFill>
              </a:rPr>
              <a:t>As Greece's health minister observed, </a:t>
            </a:r>
            <a:r>
              <a:rPr lang="en-US" sz="1400" b="1" u="sng" dirty="0" smtClean="0">
                <a:solidFill>
                  <a:schemeClr val="tx1"/>
                </a:solidFill>
              </a:rPr>
              <a:t>"these aren’t cuts with a scalpel, they’re cuts with a butcher’s knife.</a:t>
            </a:r>
            <a:r>
              <a:rPr lang="en-US" sz="1400" b="1" u="sng" dirty="0">
                <a:solidFill>
                  <a:schemeClr val="tx1"/>
                </a:solidFill>
              </a:rPr>
              <a:t> </a:t>
            </a:r>
            <a:r>
              <a:rPr lang="en-US" sz="1400" b="1" u="sng" dirty="0" smtClean="0">
                <a:solidFill>
                  <a:schemeClr val="tx1"/>
                </a:solidFill>
              </a:rPr>
              <a:t>“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The </a:t>
            </a:r>
            <a:r>
              <a:rPr lang="en-US" sz="1400" dirty="0">
                <a:solidFill>
                  <a:schemeClr val="tx1"/>
                </a:solidFill>
              </a:rPr>
              <a:t>spending was reduced to 6% of GDP, a figure lower than the UK, at 8%, and Germany, at 9%.</a:t>
            </a:r>
            <a:endParaRPr lang="el-GR" sz="1400" dirty="0">
              <a:solidFill>
                <a:schemeClr val="tx1"/>
              </a:solidFill>
            </a:endParaRPr>
          </a:p>
          <a:p>
            <a:pPr algn="l"/>
            <a:r>
              <a:rPr lang="en-US" sz="1400" dirty="0">
                <a:solidFill>
                  <a:schemeClr val="tx1"/>
                </a:solidFill>
              </a:rPr>
              <a:t>As a result, </a:t>
            </a:r>
            <a:r>
              <a:rPr lang="en-US" sz="1400" b="1" u="sng" dirty="0">
                <a:solidFill>
                  <a:schemeClr val="tx1"/>
                </a:solidFill>
              </a:rPr>
              <a:t>HIV infections have jumped by more than 200%</a:t>
            </a:r>
            <a:r>
              <a:rPr lang="en-US" sz="1400" dirty="0">
                <a:solidFill>
                  <a:schemeClr val="tx1"/>
                </a:solidFill>
              </a:rPr>
              <a:t> since 2010, concentrated in injection drug users, as needle-exchange program budgets were cut in half. There was a </a:t>
            </a:r>
            <a:r>
              <a:rPr lang="en-US" sz="1400" b="1" u="sng" dirty="0">
                <a:solidFill>
                  <a:schemeClr val="tx1"/>
                </a:solidFill>
              </a:rPr>
              <a:t>malaria epidemic in Greece -- the largest in 40 years</a:t>
            </a:r>
            <a:r>
              <a:rPr lang="en-US" sz="1400" dirty="0">
                <a:solidFill>
                  <a:schemeClr val="tx1"/>
                </a:solidFill>
              </a:rPr>
              <a:t> -- after mosquito-spraying budgets were slashed.</a:t>
            </a:r>
            <a:endParaRPr lang="el-GR" sz="1400" dirty="0">
              <a:solidFill>
                <a:schemeClr val="tx1"/>
              </a:solidFill>
            </a:endParaRPr>
          </a:p>
          <a:p>
            <a:pPr algn="l"/>
            <a:r>
              <a:rPr lang="en-US" sz="1400" b="1" u="sng" dirty="0">
                <a:solidFill>
                  <a:schemeClr val="tx1"/>
                </a:solidFill>
              </a:rPr>
              <a:t>More than 200 essential medicines have been de-stocked</a:t>
            </a:r>
            <a:r>
              <a:rPr lang="en-US" sz="1400" dirty="0">
                <a:solidFill>
                  <a:schemeClr val="tx1"/>
                </a:solidFill>
              </a:rPr>
              <a:t> from some pharmacies as the state's drug budget was reduced and pharmaceuticals companies exited the country in arrears.</a:t>
            </a:r>
            <a:endParaRPr lang="el-GR" sz="1400" dirty="0">
              <a:solidFill>
                <a:schemeClr val="tx1"/>
              </a:solidFill>
            </a:endParaRPr>
          </a:p>
          <a:p>
            <a:pPr algn="l"/>
            <a:r>
              <a:rPr lang="en-US" sz="1400" dirty="0">
                <a:solidFill>
                  <a:schemeClr val="tx1"/>
                </a:solidFill>
              </a:rPr>
              <a:t>Since 2008 there has been a rise of </a:t>
            </a:r>
            <a:r>
              <a:rPr lang="en-US" sz="1400" b="1" u="sng" dirty="0">
                <a:solidFill>
                  <a:schemeClr val="tx1"/>
                </a:solidFill>
              </a:rPr>
              <a:t>more </a:t>
            </a:r>
            <a:r>
              <a:rPr lang="en-US" sz="1400" b="1" u="sng" dirty="0" smtClean="0">
                <a:solidFill>
                  <a:schemeClr val="tx1"/>
                </a:solidFill>
              </a:rPr>
              <a:t>than 40% of </a:t>
            </a:r>
            <a:r>
              <a:rPr lang="en-US" sz="1400" b="1" u="sng" dirty="0">
                <a:solidFill>
                  <a:schemeClr val="tx1"/>
                </a:solidFill>
              </a:rPr>
              <a:t>people who report being unable to access healthcare</a:t>
            </a:r>
            <a:r>
              <a:rPr lang="en-US" sz="1400" dirty="0">
                <a:solidFill>
                  <a:schemeClr val="tx1"/>
                </a:solidFill>
              </a:rPr>
              <a:t> that they believe to be medically necessary, the majority concentrated in pensioners.</a:t>
            </a:r>
            <a:endParaRPr lang="el-GR" sz="1400" dirty="0">
              <a:solidFill>
                <a:schemeClr val="tx1"/>
              </a:solidFill>
            </a:endParaRPr>
          </a:p>
          <a:p>
            <a:pPr algn="l"/>
            <a:r>
              <a:rPr lang="en-US" sz="1400" dirty="0">
                <a:solidFill>
                  <a:schemeClr val="tx1"/>
                </a:solidFill>
              </a:rPr>
              <a:t>As patients cannot afford private care and forego preventive care, public sector hospitals have experienced </a:t>
            </a:r>
            <a:r>
              <a:rPr lang="en-US" sz="1400" dirty="0" smtClean="0">
                <a:solidFill>
                  <a:schemeClr val="tx1"/>
                </a:solidFill>
              </a:rPr>
              <a:t>a </a:t>
            </a:r>
            <a:r>
              <a:rPr lang="en-US" sz="1400" b="1" u="sng" dirty="0" smtClean="0">
                <a:solidFill>
                  <a:schemeClr val="tx1"/>
                </a:solidFill>
              </a:rPr>
              <a:t>24% rise </a:t>
            </a:r>
            <a:r>
              <a:rPr lang="en-US" sz="1400" b="1" u="sng" dirty="0">
                <a:solidFill>
                  <a:schemeClr val="tx1"/>
                </a:solidFill>
              </a:rPr>
              <a:t>in hospital admissions</a:t>
            </a:r>
            <a:r>
              <a:rPr lang="en-US" sz="1400" dirty="0">
                <a:solidFill>
                  <a:schemeClr val="tx1"/>
                </a:solidFill>
              </a:rPr>
              <a:t>. Doctors and clinics are therefore overstrained. </a:t>
            </a:r>
            <a:r>
              <a:rPr lang="en-US" sz="1400" b="1" u="sng" dirty="0">
                <a:solidFill>
                  <a:schemeClr val="tx1"/>
                </a:solidFill>
              </a:rPr>
              <a:t>Infant mortality rates have risen </a:t>
            </a:r>
            <a:r>
              <a:rPr lang="en-US" sz="1400" b="1" u="sng" dirty="0" smtClean="0">
                <a:solidFill>
                  <a:schemeClr val="tx1"/>
                </a:solidFill>
              </a:rPr>
              <a:t> 40% between 2008 and 2010.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3933" y="6544732"/>
            <a:ext cx="1075267" cy="287867"/>
          </a:xfrm>
          <a:prstGeom prst="rect">
            <a:avLst/>
          </a:prstGeom>
          <a:solidFill>
            <a:srgbClr val="071D49"/>
          </a:solidFill>
          <a:ln>
            <a:solidFill>
              <a:srgbClr val="071D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Footer Placeholder 3"/>
          <p:cNvSpPr txBox="1">
            <a:spLocks/>
          </p:cNvSpPr>
          <p:nvPr/>
        </p:nvSpPr>
        <p:spPr bwMode="gray">
          <a:xfrm>
            <a:off x="2970213" y="6607175"/>
            <a:ext cx="54848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l-GR" smtClean="0"/>
              <a:t>EXTRAORDINARY GENERAL ASSEMBLY OF SFEE</a:t>
            </a:r>
            <a:r>
              <a:rPr lang="en-US" smtClean="0"/>
              <a:t>| 27 November 2013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13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71D49"/>
                </a:solidFill>
              </a:rPr>
              <a:t>Review of 2013</a:t>
            </a:r>
            <a:r>
              <a:rPr lang="el-GR" b="1" dirty="0">
                <a:solidFill>
                  <a:srgbClr val="071D49"/>
                </a:solidFill>
              </a:rPr>
              <a:t> </a:t>
            </a:r>
            <a:r>
              <a:rPr lang="en-US" b="1" dirty="0">
                <a:solidFill>
                  <a:srgbClr val="071D49"/>
                </a:solidFill>
              </a:rPr>
              <a:t>actions of Reimbursement Committees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Establishment of committees positive/negative list and reimbursement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Consideration of objections by the committee list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Development of arguments for the INN prescription, % of patient participation, rebates/clawback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Health Technology Assessment (HTA) </a:t>
            </a:r>
            <a:r>
              <a:rPr lang="en-US" dirty="0" smtClean="0">
                <a:sym typeface="Wingdings" panose="05000000000000000000" pitchFamily="2" charset="2"/>
              </a:rPr>
              <a:t> evaluation of criteria of innovative drugs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Set criteria for the introduction of L.1836 medicines in GG</a:t>
            </a:r>
            <a:endParaRPr lang="el-GR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EXTRAORDINARY GENERAL ASSEMBLY OF SFEE</a:t>
            </a:r>
            <a:r>
              <a:rPr lang="en-US" dirty="0" smtClean="0"/>
              <a:t>| 27 November 2013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CC37ED-D1F0-40B0-8880-9B4157A4185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4" descr="http://www.exitnews.gr/wp-content/uploads/2013/01/56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26" y="5611554"/>
            <a:ext cx="19939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isarkadias.gr/wp-content/uploads/2013/01/%CE%95%CE%9F%CE%A0%CE%A5%CE%A5-log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932" y="5554667"/>
            <a:ext cx="860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www.paraskhnio.gr/wp-content/uploads/%CE%97%CE%94%CE%99%CE%9A%CE%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533" y="5609700"/>
            <a:ext cx="1358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186267" y="5418673"/>
            <a:ext cx="8669866" cy="84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43933" y="6544732"/>
            <a:ext cx="1075267" cy="287867"/>
          </a:xfrm>
          <a:prstGeom prst="rect">
            <a:avLst/>
          </a:prstGeom>
          <a:solidFill>
            <a:srgbClr val="071D49"/>
          </a:solidFill>
          <a:ln>
            <a:solidFill>
              <a:srgbClr val="071D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1293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71D49"/>
                </a:solidFill>
              </a:rPr>
              <a:t>Review of 2013</a:t>
            </a:r>
            <a:r>
              <a:rPr lang="el-GR" b="1" dirty="0">
                <a:solidFill>
                  <a:srgbClr val="071D49"/>
                </a:solidFill>
              </a:rPr>
              <a:t> </a:t>
            </a:r>
            <a:r>
              <a:rPr lang="en-US" b="1" dirty="0">
                <a:solidFill>
                  <a:srgbClr val="071D49"/>
                </a:solidFill>
              </a:rPr>
              <a:t>actions of Reimbursement Committees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3" y="1177921"/>
            <a:ext cx="8318500" cy="4981575"/>
          </a:xfrm>
        </p:spPr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Consideration of reimbursement of the 103 innovative medicines</a:t>
            </a:r>
            <a:r>
              <a:rPr lang="en-US" smtClean="0">
                <a:sym typeface="Wingdings" panose="05000000000000000000" pitchFamily="2" charset="2"/>
              </a:rPr>
              <a:t>, priced </a:t>
            </a:r>
            <a:r>
              <a:rPr lang="en-US" dirty="0" smtClean="0">
                <a:sym typeface="Wingdings" panose="05000000000000000000" pitchFamily="2" charset="2"/>
              </a:rPr>
              <a:t>on August 6</a:t>
            </a:r>
            <a:r>
              <a:rPr lang="en-US" baseline="30000" dirty="0" smtClean="0">
                <a:sym typeface="Wingdings" panose="05000000000000000000" pitchFamily="2" charset="2"/>
              </a:rPr>
              <a:t>th</a:t>
            </a:r>
            <a:r>
              <a:rPr lang="en-US" dirty="0" smtClean="0">
                <a:sym typeface="Wingdings" panose="05000000000000000000" pitchFamily="2" charset="2"/>
              </a:rPr>
              <a:t>, 2013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Analysis and request for submission of IDIKA data to pharmaceutical companies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Resolution of problems concerning e-prescription ICD-10 and Therapeutic Protocols (in collaboration with Medical Directors)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Participation in the monthly meetings with EOPYY regarding monthly expenditure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Reimbursement of the 400 new drugs pending for pricing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Registries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CC37ED-D1F0-40B0-8880-9B4157A4185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970213" y="6607175"/>
            <a:ext cx="5484812" cy="182563"/>
          </a:xfrm>
        </p:spPr>
        <p:txBody>
          <a:bodyPr/>
          <a:lstStyle/>
          <a:p>
            <a:pPr>
              <a:defRPr/>
            </a:pPr>
            <a:r>
              <a:rPr lang="el-GR" dirty="0"/>
              <a:t>EXTRAORDINARY GENERAL ASSEMBLY OF SFEE</a:t>
            </a:r>
            <a:r>
              <a:rPr lang="en-US" dirty="0" smtClean="0"/>
              <a:t>| 27 November 2013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3933" y="6544732"/>
            <a:ext cx="1075267" cy="287867"/>
          </a:xfrm>
          <a:prstGeom prst="rect">
            <a:avLst/>
          </a:prstGeom>
          <a:solidFill>
            <a:srgbClr val="071D49"/>
          </a:solidFill>
          <a:ln>
            <a:solidFill>
              <a:srgbClr val="071D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Picture 4" descr="http://www.exitnews.gr/wp-content/uploads/2013/01/56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26" y="5611554"/>
            <a:ext cx="19939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isarkadias.gr/wp-content/uploads/2013/01/%CE%95%CE%9F%CE%A0%CE%A5%CE%A5-log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932" y="5554667"/>
            <a:ext cx="860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www.paraskhnio.gr/wp-content/uploads/%CE%97%CE%94%CE%99%CE%9A%CE%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533" y="5609700"/>
            <a:ext cx="1358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V="1">
            <a:off x="186267" y="5418673"/>
            <a:ext cx="8669866" cy="84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50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04532" y="2597528"/>
            <a:ext cx="3869266" cy="7571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 you</a:t>
            </a:r>
            <a:endParaRPr lang="el-GR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bbVie Design 2">
  <a:themeElements>
    <a:clrScheme name="AbbVie Design 2 1">
      <a:dk1>
        <a:srgbClr val="000000"/>
      </a:dk1>
      <a:lt1>
        <a:srgbClr val="FFFFFF"/>
      </a:lt1>
      <a:dk2>
        <a:srgbClr val="DC8633"/>
      </a:dk2>
      <a:lt2>
        <a:srgbClr val="702082"/>
      </a:lt2>
      <a:accent1>
        <a:srgbClr val="7DA1C4"/>
      </a:accent1>
      <a:accent2>
        <a:srgbClr val="6BBBAE"/>
      </a:accent2>
      <a:accent3>
        <a:srgbClr val="FFFFFF"/>
      </a:accent3>
      <a:accent4>
        <a:srgbClr val="000000"/>
      </a:accent4>
      <a:accent5>
        <a:srgbClr val="BFCDDE"/>
      </a:accent5>
      <a:accent6>
        <a:srgbClr val="60A99D"/>
      </a:accent6>
      <a:hlink>
        <a:srgbClr val="84BD00"/>
      </a:hlink>
      <a:folHlink>
        <a:srgbClr val="0082BA"/>
      </a:folHlink>
    </a:clrScheme>
    <a:fontScheme name="AbbVie Design 2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bbVie Design 2 1">
        <a:dk1>
          <a:srgbClr val="000000"/>
        </a:dk1>
        <a:lt1>
          <a:srgbClr val="FFFFFF"/>
        </a:lt1>
        <a:dk2>
          <a:srgbClr val="DC8633"/>
        </a:dk2>
        <a:lt2>
          <a:srgbClr val="702082"/>
        </a:lt2>
        <a:accent1>
          <a:srgbClr val="7DA1C4"/>
        </a:accent1>
        <a:accent2>
          <a:srgbClr val="6BBBAE"/>
        </a:accent2>
        <a:accent3>
          <a:srgbClr val="FFFFFF"/>
        </a:accent3>
        <a:accent4>
          <a:srgbClr val="000000"/>
        </a:accent4>
        <a:accent5>
          <a:srgbClr val="BFCDDE"/>
        </a:accent5>
        <a:accent6>
          <a:srgbClr val="60A99D"/>
        </a:accent6>
        <a:hlink>
          <a:srgbClr val="84BD00"/>
        </a:hlink>
        <a:folHlink>
          <a:srgbClr val="0082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bVie Design 2 2">
        <a:dk1>
          <a:srgbClr val="070605"/>
        </a:dk1>
        <a:lt1>
          <a:srgbClr val="FFFFFF"/>
        </a:lt1>
        <a:dk2>
          <a:srgbClr val="DC8633"/>
        </a:dk2>
        <a:lt2>
          <a:srgbClr val="702082"/>
        </a:lt2>
        <a:accent1>
          <a:srgbClr val="7DA1C4"/>
        </a:accent1>
        <a:accent2>
          <a:srgbClr val="6BBBAE"/>
        </a:accent2>
        <a:accent3>
          <a:srgbClr val="FFFFFF"/>
        </a:accent3>
        <a:accent4>
          <a:srgbClr val="050403"/>
        </a:accent4>
        <a:accent5>
          <a:srgbClr val="BFCDDE"/>
        </a:accent5>
        <a:accent6>
          <a:srgbClr val="60A99D"/>
        </a:accent6>
        <a:hlink>
          <a:srgbClr val="84BD00"/>
        </a:hlink>
        <a:folHlink>
          <a:srgbClr val="0082B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AbbVie_PowerPoint_Template_Standard_2007">
  <a:themeElements>
    <a:clrScheme name="Abbvie 2007 Palette">
      <a:dk1>
        <a:srgbClr val="000000"/>
      </a:dk1>
      <a:lt1>
        <a:srgbClr val="FFFFFF"/>
      </a:lt1>
      <a:dk2>
        <a:srgbClr val="071D49"/>
      </a:dk2>
      <a:lt2>
        <a:srgbClr val="FFFFFF"/>
      </a:lt2>
      <a:accent1>
        <a:srgbClr val="7DA1C4"/>
      </a:accent1>
      <a:accent2>
        <a:srgbClr val="6BBBAE"/>
      </a:accent2>
      <a:accent3>
        <a:srgbClr val="84BD00"/>
      </a:accent3>
      <a:accent4>
        <a:srgbClr val="0082BA"/>
      </a:accent4>
      <a:accent5>
        <a:srgbClr val="702082"/>
      </a:accent5>
      <a:accent6>
        <a:srgbClr val="DC8633"/>
      </a:accent6>
      <a:hlink>
        <a:srgbClr val="84BD00"/>
      </a:hlink>
      <a:folHlink>
        <a:srgbClr val="0082BA"/>
      </a:folHlink>
    </a:clrScheme>
    <a:fontScheme name="Abbvi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bbvie Design 1 1">
        <a:dk1>
          <a:srgbClr val="070605"/>
        </a:dk1>
        <a:lt1>
          <a:srgbClr val="FFFFFF"/>
        </a:lt1>
        <a:dk2>
          <a:srgbClr val="DC8633"/>
        </a:dk2>
        <a:lt2>
          <a:srgbClr val="702082"/>
        </a:lt2>
        <a:accent1>
          <a:srgbClr val="7DA1C4"/>
        </a:accent1>
        <a:accent2>
          <a:srgbClr val="6BBBAE"/>
        </a:accent2>
        <a:accent3>
          <a:srgbClr val="FFFFFF"/>
        </a:accent3>
        <a:accent4>
          <a:srgbClr val="050403"/>
        </a:accent4>
        <a:accent5>
          <a:srgbClr val="BFCDDE"/>
        </a:accent5>
        <a:accent6>
          <a:srgbClr val="60A99D"/>
        </a:accent6>
        <a:hlink>
          <a:srgbClr val="84BD00"/>
        </a:hlink>
        <a:folHlink>
          <a:srgbClr val="0082B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D112C757FDFE46A71400D86A8CD244" ma:contentTypeVersion="1" ma:contentTypeDescription="Create a new document." ma:contentTypeScope="" ma:versionID="6d84ac09a69e095191c5cf97a2910a8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0585C5-BD84-4400-8BDB-791F98B1244B}">
  <ds:schemaRefs>
    <ds:schemaRef ds:uri="http://schemas.microsoft.com/sharepoint/v3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A61E95D-C803-4CC0-A157-13F0A26146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059426-1E5B-42AA-9CAE-AF85F03C2D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AbbVie_PowerPoint_Template_Standard_2003</Template>
  <TotalTime>561</TotalTime>
  <Words>511</Words>
  <Application>Microsoft Office PowerPoint</Application>
  <PresentationFormat>Προβολή στην οθόνη (4:3)</PresentationFormat>
  <Paragraphs>62</Paragraphs>
  <Slides>6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6</vt:i4>
      </vt:variant>
    </vt:vector>
  </HeadingPairs>
  <TitlesOfParts>
    <vt:vector size="8" baseType="lpstr">
      <vt:lpstr>AbbVie Design 2</vt:lpstr>
      <vt:lpstr>3_AbbVie_PowerPoint_Template_Standard_2007</vt:lpstr>
      <vt:lpstr>Review of 2013 actions of Reimbursement Committees</vt:lpstr>
      <vt:lpstr>Παρουσίαση του PowerPoint</vt:lpstr>
      <vt:lpstr>Παρουσίαση του PowerPoint</vt:lpstr>
      <vt:lpstr>Review of 2013 actions of Reimbursement Committees</vt:lpstr>
      <vt:lpstr>Review of 2013 actions of Reimbursement Committees</vt:lpstr>
      <vt:lpstr>Παρουσίαση του PowerPoint</vt:lpstr>
    </vt:vector>
  </TitlesOfParts>
  <Company>Abbott Laboratories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CALIBRI 32PT,  ALL CAPS, MATCH TO BRACKET COLOR</dc:title>
  <dc:creator>Administrator</dc:creator>
  <cp:lastModifiedBy>Christina Tzortzatou</cp:lastModifiedBy>
  <cp:revision>40</cp:revision>
  <cp:lastPrinted>2013-11-18T11:48:51Z</cp:lastPrinted>
  <dcterms:created xsi:type="dcterms:W3CDTF">2012-09-28T16:54:05Z</dcterms:created>
  <dcterms:modified xsi:type="dcterms:W3CDTF">2013-11-25T18:47:02Z</dcterms:modified>
</cp:coreProperties>
</file>